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11" r:id="rId3"/>
    <p:sldId id="259" r:id="rId4"/>
    <p:sldId id="258" r:id="rId5"/>
    <p:sldId id="260" r:id="rId6"/>
    <p:sldId id="257" r:id="rId7"/>
    <p:sldId id="261" r:id="rId8"/>
    <p:sldId id="262" r:id="rId9"/>
    <p:sldId id="312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4" r:id="rId20"/>
    <p:sldId id="273" r:id="rId21"/>
    <p:sldId id="313" r:id="rId22"/>
    <p:sldId id="275" r:id="rId23"/>
    <p:sldId id="277" r:id="rId24"/>
    <p:sldId id="278" r:id="rId25"/>
    <p:sldId id="279" r:id="rId26"/>
    <p:sldId id="280" r:id="rId27"/>
    <p:sldId id="281" r:id="rId28"/>
    <p:sldId id="314" r:id="rId29"/>
    <p:sldId id="283" r:id="rId30"/>
    <p:sldId id="284" r:id="rId31"/>
    <p:sldId id="285" r:id="rId32"/>
    <p:sldId id="286" r:id="rId33"/>
    <p:sldId id="287" r:id="rId34"/>
    <p:sldId id="290" r:id="rId35"/>
    <p:sldId id="315" r:id="rId36"/>
    <p:sldId id="289" r:id="rId37"/>
    <p:sldId id="291" r:id="rId38"/>
    <p:sldId id="292" r:id="rId39"/>
    <p:sldId id="293" r:id="rId40"/>
    <p:sldId id="294" r:id="rId41"/>
    <p:sldId id="295" r:id="rId42"/>
    <p:sldId id="316" r:id="rId43"/>
    <p:sldId id="297" r:id="rId44"/>
    <p:sldId id="298" r:id="rId45"/>
    <p:sldId id="299" r:id="rId46"/>
    <p:sldId id="300" r:id="rId47"/>
    <p:sldId id="301" r:id="rId48"/>
    <p:sldId id="302" r:id="rId49"/>
    <p:sldId id="317" r:id="rId50"/>
    <p:sldId id="304" r:id="rId51"/>
    <p:sldId id="305" r:id="rId52"/>
    <p:sldId id="306" r:id="rId53"/>
    <p:sldId id="307" r:id="rId54"/>
    <p:sldId id="308" r:id="rId55"/>
    <p:sldId id="310" r:id="rId56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F75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/>
  </p:normalViewPr>
  <p:slideViewPr>
    <p:cSldViewPr>
      <p:cViewPr varScale="1">
        <p:scale>
          <a:sx n="95" d="100"/>
          <a:sy n="95" d="100"/>
        </p:scale>
        <p:origin x="66" y="87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9F029-DABA-4311-A411-459F82B6096D}" type="datetimeFigureOut">
              <a:rPr lang="pl-PL" smtClean="0"/>
              <a:t>19.11.2018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52E60-41D2-43EE-AE62-BE9FB94DAF1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653455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9F029-DABA-4311-A411-459F82B6096D}" type="datetimeFigureOut">
              <a:rPr lang="pl-PL" smtClean="0"/>
              <a:t>19.11.2018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52E60-41D2-43EE-AE62-BE9FB94DAF1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418081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9F029-DABA-4311-A411-459F82B6096D}" type="datetimeFigureOut">
              <a:rPr lang="pl-PL" smtClean="0"/>
              <a:t>19.11.2018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52E60-41D2-43EE-AE62-BE9FB94DAF1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032750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9F029-DABA-4311-A411-459F82B6096D}" type="datetimeFigureOut">
              <a:rPr lang="pl-PL" smtClean="0"/>
              <a:t>19.11.2018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52E60-41D2-43EE-AE62-BE9FB94DAF1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3867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9F029-DABA-4311-A411-459F82B6096D}" type="datetimeFigureOut">
              <a:rPr lang="pl-PL" smtClean="0"/>
              <a:t>19.11.2018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52E60-41D2-43EE-AE62-BE9FB94DAF1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86791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9F029-DABA-4311-A411-459F82B6096D}" type="datetimeFigureOut">
              <a:rPr lang="pl-PL" smtClean="0"/>
              <a:t>19.11.2018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52E60-41D2-43EE-AE62-BE9FB94DAF1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438794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9F029-DABA-4311-A411-459F82B6096D}" type="datetimeFigureOut">
              <a:rPr lang="pl-PL" smtClean="0"/>
              <a:t>19.11.2018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52E60-41D2-43EE-AE62-BE9FB94DAF1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040548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9F029-DABA-4311-A411-459F82B6096D}" type="datetimeFigureOut">
              <a:rPr lang="pl-PL" smtClean="0"/>
              <a:t>19.11.2018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52E60-41D2-43EE-AE62-BE9FB94DAF1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701085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9F029-DABA-4311-A411-459F82B6096D}" type="datetimeFigureOut">
              <a:rPr lang="pl-PL" smtClean="0"/>
              <a:t>19.11.2018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52E60-41D2-43EE-AE62-BE9FB94DAF1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836329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9F029-DABA-4311-A411-459F82B6096D}" type="datetimeFigureOut">
              <a:rPr lang="pl-PL" smtClean="0"/>
              <a:t>19.11.2018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52E60-41D2-43EE-AE62-BE9FB94DAF1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967924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9F029-DABA-4311-A411-459F82B6096D}" type="datetimeFigureOut">
              <a:rPr lang="pl-PL" smtClean="0"/>
              <a:t>19.11.2018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52E60-41D2-43EE-AE62-BE9FB94DAF1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882171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69F029-DABA-4311-A411-459F82B6096D}" type="datetimeFigureOut">
              <a:rPr lang="pl-PL" smtClean="0"/>
              <a:t>19.11.2018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352E60-41D2-43EE-AE62-BE9FB94DAF1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43691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6.wmf"/><Relationship Id="rId4" Type="http://schemas.openxmlformats.org/officeDocument/2006/relationships/oleObject" Target="../embeddings/oleObject1.bin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13" Type="http://schemas.openxmlformats.org/officeDocument/2006/relationships/image" Target="../media/image63.jpeg"/><Relationship Id="rId18" Type="http://schemas.openxmlformats.org/officeDocument/2006/relationships/image" Target="../media/image68.jpeg"/><Relationship Id="rId3" Type="http://schemas.openxmlformats.org/officeDocument/2006/relationships/image" Target="../media/image53.jpeg"/><Relationship Id="rId21" Type="http://schemas.openxmlformats.org/officeDocument/2006/relationships/image" Target="../media/image71.jpeg"/><Relationship Id="rId7" Type="http://schemas.openxmlformats.org/officeDocument/2006/relationships/image" Target="../media/image57.jpeg"/><Relationship Id="rId12" Type="http://schemas.openxmlformats.org/officeDocument/2006/relationships/image" Target="../media/image62.jpeg"/><Relationship Id="rId17" Type="http://schemas.openxmlformats.org/officeDocument/2006/relationships/image" Target="../media/image67.tiff"/><Relationship Id="rId2" Type="http://schemas.openxmlformats.org/officeDocument/2006/relationships/image" Target="../media/image52.jpeg"/><Relationship Id="rId16" Type="http://schemas.openxmlformats.org/officeDocument/2006/relationships/image" Target="../media/image66.jpeg"/><Relationship Id="rId20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11" Type="http://schemas.openxmlformats.org/officeDocument/2006/relationships/image" Target="../media/image61.jpeg"/><Relationship Id="rId24" Type="http://schemas.openxmlformats.org/officeDocument/2006/relationships/image" Target="../media/image74.jpeg"/><Relationship Id="rId5" Type="http://schemas.openxmlformats.org/officeDocument/2006/relationships/image" Target="../media/image55.jpeg"/><Relationship Id="rId15" Type="http://schemas.openxmlformats.org/officeDocument/2006/relationships/image" Target="../media/image65.jpeg"/><Relationship Id="rId23" Type="http://schemas.openxmlformats.org/officeDocument/2006/relationships/image" Target="../media/image73.jpeg"/><Relationship Id="rId10" Type="http://schemas.openxmlformats.org/officeDocument/2006/relationships/image" Target="../media/image60.jpeg"/><Relationship Id="rId19" Type="http://schemas.openxmlformats.org/officeDocument/2006/relationships/image" Target="../media/image69.tiff"/><Relationship Id="rId4" Type="http://schemas.openxmlformats.org/officeDocument/2006/relationships/image" Target="../media/image54.jpeg"/><Relationship Id="rId9" Type="http://schemas.openxmlformats.org/officeDocument/2006/relationships/image" Target="../media/image59.jpeg"/><Relationship Id="rId14" Type="http://schemas.openxmlformats.org/officeDocument/2006/relationships/image" Target="../media/image64.jpeg"/><Relationship Id="rId22" Type="http://schemas.openxmlformats.org/officeDocument/2006/relationships/image" Target="../media/image7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489366" cy="6960219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8895" y="5484897"/>
            <a:ext cx="2007159" cy="896987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453009" y="728700"/>
            <a:ext cx="55351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8000" algn="ctr" defTabSz="576000"/>
            <a:r>
              <a:rPr lang="pl-PL" sz="9600" b="1" dirty="0" smtClean="0">
                <a:solidFill>
                  <a:schemeClr val="bg1"/>
                </a:solidFill>
                <a:latin typeface="Tw Cen MT Condensed" panose="020B0606020104020203" pitchFamily="34" charset="-18"/>
                <a:ea typeface="Adobe Kaiti Std R" panose="02020400000000000000" pitchFamily="18" charset="-128"/>
              </a:rPr>
              <a:t>NAGRODA </a:t>
            </a:r>
          </a:p>
        </p:txBody>
      </p:sp>
      <p:sp>
        <p:nvSpPr>
          <p:cNvPr id="7" name="Prostokąt 6"/>
          <p:cNvSpPr/>
          <p:nvPr/>
        </p:nvSpPr>
        <p:spPr>
          <a:xfrm>
            <a:off x="183704" y="3579935"/>
            <a:ext cx="60738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5400" b="1" dirty="0" smtClean="0">
                <a:solidFill>
                  <a:schemeClr val="bg1"/>
                </a:solidFill>
                <a:latin typeface="Tw Cen MT Condensed" panose="020B0606020104020203" pitchFamily="34" charset="-18"/>
              </a:rPr>
              <a:t>„Świadek Historii”</a:t>
            </a:r>
            <a:endParaRPr lang="pl-PL" sz="9600" b="1" dirty="0">
              <a:solidFill>
                <a:schemeClr val="bg1"/>
              </a:solidFill>
              <a:latin typeface="Tw Cen MT Condensed" panose="020B0606020104020203" pitchFamily="34" charset="-18"/>
            </a:endParaRPr>
          </a:p>
        </p:txBody>
      </p:sp>
      <p:sp>
        <p:nvSpPr>
          <p:cNvPr id="8" name="Prostokąt 7"/>
          <p:cNvSpPr/>
          <p:nvPr/>
        </p:nvSpPr>
        <p:spPr>
          <a:xfrm>
            <a:off x="895577" y="1684732"/>
            <a:ext cx="465005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8000" algn="ctr" defTabSz="576000"/>
            <a:r>
              <a:rPr lang="pl-PL" sz="9600" dirty="0">
                <a:solidFill>
                  <a:schemeClr val="bg1"/>
                </a:solidFill>
                <a:latin typeface="Tw Cen MT Condensed" panose="020B0606020104020203" pitchFamily="34" charset="-18"/>
                <a:ea typeface="Adobe Kaiti Std R" panose="02020400000000000000" pitchFamily="18" charset="-128"/>
              </a:rPr>
              <a:t>HONOROWA</a:t>
            </a:r>
            <a:endParaRPr lang="pl-PL" sz="8000" dirty="0">
              <a:solidFill>
                <a:schemeClr val="bg1"/>
              </a:solidFill>
              <a:latin typeface="Tw Cen MT Condensed" panose="020B0606020104020203" pitchFamily="34" charset="-18"/>
              <a:ea typeface="Adobe Kaiti Std R" panose="020204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99123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07009" y="-14514"/>
            <a:ext cx="7049631" cy="6879772"/>
          </a:xfrm>
          <a:prstGeom prst="rect">
            <a:avLst/>
          </a:prstGeom>
        </p:spPr>
      </p:pic>
      <p:sp>
        <p:nvSpPr>
          <p:cNvPr id="11" name="pole tekstowe 10"/>
          <p:cNvSpPr txBox="1"/>
          <p:nvPr/>
        </p:nvSpPr>
        <p:spPr>
          <a:xfrm>
            <a:off x="5627948" y="4185084"/>
            <a:ext cx="56886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200" b="1" dirty="0" smtClean="0">
                <a:latin typeface="Tw Cen MT" panose="020B0602020104020603" pitchFamily="34" charset="-18"/>
                <a:cs typeface="Arial" pitchFamily="34" charset="0"/>
              </a:rPr>
              <a:t>Lidia Teresa</a:t>
            </a:r>
            <a:br>
              <a:rPr lang="pl-PL" sz="4200" b="1" dirty="0" smtClean="0">
                <a:latin typeface="Tw Cen MT" panose="020B0602020104020603" pitchFamily="34" charset="-18"/>
                <a:cs typeface="Arial" pitchFamily="34" charset="0"/>
              </a:rPr>
            </a:br>
            <a:r>
              <a:rPr lang="pl-PL" sz="4200" b="1" dirty="0" smtClean="0">
                <a:latin typeface="Tw Cen MT" panose="020B0602020104020603" pitchFamily="34" charset="-18"/>
                <a:cs typeface="Arial" pitchFamily="34" charset="0"/>
              </a:rPr>
              <a:t>Argasińska</a:t>
            </a:r>
            <a:endParaRPr lang="pl-PL" sz="2000" dirty="0">
              <a:latin typeface="Tw Cen MT" panose="020B0602020104020603" pitchFamily="34" charset="-18"/>
              <a:cs typeface="Arial" pitchFamily="34" charset="0"/>
            </a:endParaRPr>
          </a:p>
        </p:txBody>
      </p:sp>
      <p:sp>
        <p:nvSpPr>
          <p:cNvPr id="12" name="pole tekstowe 11"/>
          <p:cNvSpPr txBox="1"/>
          <p:nvPr/>
        </p:nvSpPr>
        <p:spPr>
          <a:xfrm>
            <a:off x="731404" y="6021288"/>
            <a:ext cx="28803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-18"/>
                <a:cs typeface="Arial" pitchFamily="34" charset="0"/>
              </a:rPr>
              <a:t>fot. </a:t>
            </a:r>
            <a:r>
              <a:rPr lang="pl-PL" sz="1400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-18"/>
                <a:cs typeface="Arial" pitchFamily="34" charset="0"/>
              </a:rPr>
              <a:t>zbiory prywatne</a:t>
            </a:r>
            <a:endParaRPr lang="pl-PL" sz="1400" dirty="0">
              <a:solidFill>
                <a:schemeClr val="bg1">
                  <a:lumMod val="75000"/>
                </a:schemeClr>
              </a:solidFill>
              <a:latin typeface="Tw Cen MT" panose="020B0602020104020603" pitchFamily="34" charset="-18"/>
              <a:cs typeface="Arial" pitchFamily="34" charset="0"/>
            </a:endParaRPr>
          </a:p>
        </p:txBody>
      </p:sp>
      <p:cxnSp>
        <p:nvCxnSpPr>
          <p:cNvPr id="14" name="Łącznik prosty 13"/>
          <p:cNvCxnSpPr/>
          <p:nvPr/>
        </p:nvCxnSpPr>
        <p:spPr>
          <a:xfrm>
            <a:off x="5709659" y="5661248"/>
            <a:ext cx="5662071" cy="0"/>
          </a:xfrm>
          <a:prstGeom prst="line">
            <a:avLst/>
          </a:prstGeom>
          <a:ln w="889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ole tekstowe 14"/>
          <p:cNvSpPr txBox="1"/>
          <p:nvPr/>
        </p:nvSpPr>
        <p:spPr>
          <a:xfrm>
            <a:off x="5630746" y="1484784"/>
            <a:ext cx="64419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dirty="0" smtClean="0">
                <a:latin typeface="Tw Cen MT" panose="020B0602020104020603" pitchFamily="34" charset="-18"/>
                <a:cs typeface="Arial" pitchFamily="34" charset="0"/>
              </a:rPr>
              <a:t>Świadek Historii</a:t>
            </a:r>
          </a:p>
          <a:p>
            <a:r>
              <a:rPr lang="pl-PL" sz="3600" b="1" dirty="0" smtClean="0">
                <a:latin typeface="Tw Cen MT" panose="020B0602020104020603" pitchFamily="34" charset="-18"/>
                <a:cs typeface="Arial" pitchFamily="34" charset="0"/>
              </a:rPr>
              <a:t>edycja II (2013)</a:t>
            </a:r>
            <a:endParaRPr lang="pl-PL" sz="3600" b="1" dirty="0">
              <a:latin typeface="Tw Cen MT" panose="020B0602020104020603" pitchFamily="34" charset="-18"/>
              <a:cs typeface="Arial" pitchFamily="34" charset="0"/>
            </a:endParaRPr>
          </a:p>
        </p:txBody>
      </p:sp>
      <p:pic>
        <p:nvPicPr>
          <p:cNvPr id="9" name="Picture 2" descr="E:\Projekty nowe\ZAPROSZENIE świadek historii\foty 2013\5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403" y="947289"/>
            <a:ext cx="3944041" cy="4984053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pole tekstowe 9"/>
          <p:cNvSpPr txBox="1"/>
          <p:nvPr/>
        </p:nvSpPr>
        <p:spPr>
          <a:xfrm>
            <a:off x="11102104" y="6052066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dirty="0" smtClean="0">
                <a:latin typeface="Tw Cen MT" panose="020B0602020104020603" pitchFamily="34" charset="-18"/>
                <a:cs typeface="Arial" panose="020B0604020202020204" pitchFamily="34" charset="0"/>
              </a:rPr>
              <a:t>1</a:t>
            </a:r>
            <a:endParaRPr lang="pl-PL" sz="1200" dirty="0">
              <a:latin typeface="Tw Cen MT" panose="020B0602020104020603" pitchFamily="34" charset="-1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4463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07009" y="-14514"/>
            <a:ext cx="7049631" cy="6879772"/>
          </a:xfrm>
          <a:prstGeom prst="rect">
            <a:avLst/>
          </a:prstGeom>
        </p:spPr>
      </p:pic>
      <p:sp>
        <p:nvSpPr>
          <p:cNvPr id="11" name="pole tekstowe 10"/>
          <p:cNvSpPr txBox="1"/>
          <p:nvPr/>
        </p:nvSpPr>
        <p:spPr>
          <a:xfrm>
            <a:off x="5627948" y="4185084"/>
            <a:ext cx="56886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200" b="1" dirty="0" smtClean="0">
                <a:latin typeface="Tw Cen MT" panose="020B0602020104020603" pitchFamily="34" charset="-18"/>
                <a:cs typeface="Arial" pitchFamily="34" charset="0"/>
              </a:rPr>
              <a:t>Henryk</a:t>
            </a:r>
            <a:br>
              <a:rPr lang="pl-PL" sz="4200" b="1" dirty="0" smtClean="0">
                <a:latin typeface="Tw Cen MT" panose="020B0602020104020603" pitchFamily="34" charset="-18"/>
                <a:cs typeface="Arial" pitchFamily="34" charset="0"/>
              </a:rPr>
            </a:br>
            <a:r>
              <a:rPr lang="pl-PL" sz="4200" b="1" dirty="0" err="1" smtClean="0">
                <a:latin typeface="Tw Cen MT" panose="020B0602020104020603" pitchFamily="34" charset="-18"/>
                <a:cs typeface="Arial" pitchFamily="34" charset="0"/>
              </a:rPr>
              <a:t>Atemborski</a:t>
            </a:r>
            <a:endParaRPr lang="pl-PL" sz="2000" dirty="0">
              <a:latin typeface="Tw Cen MT" panose="020B0602020104020603" pitchFamily="34" charset="-18"/>
              <a:cs typeface="Arial" pitchFamily="34" charset="0"/>
            </a:endParaRPr>
          </a:p>
        </p:txBody>
      </p:sp>
      <p:sp>
        <p:nvSpPr>
          <p:cNvPr id="12" name="pole tekstowe 11"/>
          <p:cNvSpPr txBox="1"/>
          <p:nvPr/>
        </p:nvSpPr>
        <p:spPr>
          <a:xfrm>
            <a:off x="731404" y="6021288"/>
            <a:ext cx="32403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-18"/>
                <a:cs typeface="Arial" pitchFamily="34" charset="0"/>
              </a:rPr>
              <a:t>fot. </a:t>
            </a:r>
            <a:r>
              <a:rPr lang="pl-PL" sz="1400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-18"/>
                <a:cs typeface="Arial" pitchFamily="34" charset="0"/>
              </a:rPr>
              <a:t>Małgorzata Waksmundzka-Szarek</a:t>
            </a:r>
            <a:endParaRPr lang="pl-PL" sz="1400" dirty="0">
              <a:solidFill>
                <a:schemeClr val="bg1">
                  <a:lumMod val="75000"/>
                </a:schemeClr>
              </a:solidFill>
              <a:latin typeface="Tw Cen MT" panose="020B0602020104020603" pitchFamily="34" charset="-18"/>
              <a:cs typeface="Arial" pitchFamily="34" charset="0"/>
            </a:endParaRPr>
          </a:p>
        </p:txBody>
      </p:sp>
      <p:cxnSp>
        <p:nvCxnSpPr>
          <p:cNvPr id="14" name="Łącznik prosty 13"/>
          <p:cNvCxnSpPr/>
          <p:nvPr/>
        </p:nvCxnSpPr>
        <p:spPr>
          <a:xfrm>
            <a:off x="5709659" y="5661248"/>
            <a:ext cx="5662071" cy="0"/>
          </a:xfrm>
          <a:prstGeom prst="line">
            <a:avLst/>
          </a:prstGeom>
          <a:ln w="889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ole tekstowe 14"/>
          <p:cNvSpPr txBox="1"/>
          <p:nvPr/>
        </p:nvSpPr>
        <p:spPr>
          <a:xfrm>
            <a:off x="5630746" y="1484784"/>
            <a:ext cx="64419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dirty="0" smtClean="0">
                <a:latin typeface="Tw Cen MT" panose="020B0602020104020603" pitchFamily="34" charset="-18"/>
                <a:cs typeface="Arial" pitchFamily="34" charset="0"/>
              </a:rPr>
              <a:t>Świadek Historii</a:t>
            </a:r>
          </a:p>
          <a:p>
            <a:r>
              <a:rPr lang="pl-PL" sz="3600" b="1" dirty="0" smtClean="0">
                <a:latin typeface="Tw Cen MT" panose="020B0602020104020603" pitchFamily="34" charset="-18"/>
                <a:cs typeface="Arial" pitchFamily="34" charset="0"/>
              </a:rPr>
              <a:t>edycja II (2013)</a:t>
            </a:r>
            <a:endParaRPr lang="pl-PL" sz="3600" b="1" dirty="0">
              <a:latin typeface="Tw Cen MT" panose="020B0602020104020603" pitchFamily="34" charset="-18"/>
              <a:cs typeface="Arial" pitchFamily="34" charset="0"/>
            </a:endParaRPr>
          </a:p>
        </p:txBody>
      </p:sp>
      <p:sp>
        <p:nvSpPr>
          <p:cNvPr id="10" name="pole tekstowe 9"/>
          <p:cNvSpPr txBox="1"/>
          <p:nvPr/>
        </p:nvSpPr>
        <p:spPr>
          <a:xfrm>
            <a:off x="11102104" y="6052066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dirty="0" smtClean="0">
                <a:latin typeface="Tw Cen MT" panose="020B0602020104020603" pitchFamily="34" charset="-18"/>
                <a:cs typeface="Arial" panose="020B0604020202020204" pitchFamily="34" charset="0"/>
              </a:rPr>
              <a:t>2</a:t>
            </a:r>
            <a:endParaRPr lang="pl-PL" sz="1200" dirty="0">
              <a:latin typeface="Tw Cen MT" panose="020B0602020104020603" pitchFamily="34" charset="-18"/>
              <a:cs typeface="Arial" panose="020B0604020202020204" pitchFamily="34" charset="0"/>
            </a:endParaRPr>
          </a:p>
        </p:txBody>
      </p:sp>
      <p:pic>
        <p:nvPicPr>
          <p:cNvPr id="13" name="Picture 2" descr="E:\Projekty nowe\ZAPROSZENIE świadek historii\foty 2013\H. Atemborski, retuszG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404" y="947288"/>
            <a:ext cx="3835092" cy="4984054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5389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07009" y="-14514"/>
            <a:ext cx="7049631" cy="6879772"/>
          </a:xfrm>
          <a:prstGeom prst="rect">
            <a:avLst/>
          </a:prstGeom>
        </p:spPr>
      </p:pic>
      <p:sp>
        <p:nvSpPr>
          <p:cNvPr id="11" name="pole tekstowe 10"/>
          <p:cNvSpPr txBox="1"/>
          <p:nvPr/>
        </p:nvSpPr>
        <p:spPr>
          <a:xfrm>
            <a:off x="5627948" y="4185084"/>
            <a:ext cx="56886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200" b="1" dirty="0" smtClean="0">
                <a:latin typeface="Tw Cen MT" panose="020B0602020104020603" pitchFamily="34" charset="-18"/>
                <a:cs typeface="Arial" pitchFamily="34" charset="0"/>
              </a:rPr>
              <a:t>Józef</a:t>
            </a:r>
            <a:br>
              <a:rPr lang="pl-PL" sz="4200" b="1" dirty="0" smtClean="0">
                <a:latin typeface="Tw Cen MT" panose="020B0602020104020603" pitchFamily="34" charset="-18"/>
                <a:cs typeface="Arial" pitchFamily="34" charset="0"/>
              </a:rPr>
            </a:br>
            <a:r>
              <a:rPr lang="pl-PL" sz="4200" b="1" dirty="0" smtClean="0">
                <a:latin typeface="Tw Cen MT" panose="020B0602020104020603" pitchFamily="34" charset="-18"/>
                <a:cs typeface="Arial" pitchFamily="34" charset="0"/>
              </a:rPr>
              <a:t>Dalecki</a:t>
            </a:r>
            <a:endParaRPr lang="pl-PL" sz="2000" dirty="0">
              <a:latin typeface="Tw Cen MT" panose="020B0602020104020603" pitchFamily="34" charset="-18"/>
              <a:cs typeface="Arial" pitchFamily="34" charset="0"/>
            </a:endParaRPr>
          </a:p>
        </p:txBody>
      </p:sp>
      <p:sp>
        <p:nvSpPr>
          <p:cNvPr id="12" name="pole tekstowe 11"/>
          <p:cNvSpPr txBox="1"/>
          <p:nvPr/>
        </p:nvSpPr>
        <p:spPr>
          <a:xfrm>
            <a:off x="731404" y="6021288"/>
            <a:ext cx="32403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-18"/>
                <a:cs typeface="Arial" pitchFamily="34" charset="0"/>
              </a:rPr>
              <a:t>fot. </a:t>
            </a:r>
            <a:r>
              <a:rPr lang="pl-PL" sz="1400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-18"/>
                <a:cs typeface="Arial" pitchFamily="34" charset="0"/>
              </a:rPr>
              <a:t>Małgorzata Waksmundzka-Szarek</a:t>
            </a:r>
            <a:endParaRPr lang="pl-PL" sz="1400" dirty="0">
              <a:solidFill>
                <a:schemeClr val="bg1">
                  <a:lumMod val="75000"/>
                </a:schemeClr>
              </a:solidFill>
              <a:latin typeface="Tw Cen MT" panose="020B0602020104020603" pitchFamily="34" charset="-18"/>
              <a:cs typeface="Arial" pitchFamily="34" charset="0"/>
            </a:endParaRPr>
          </a:p>
        </p:txBody>
      </p:sp>
      <p:cxnSp>
        <p:nvCxnSpPr>
          <p:cNvPr id="14" name="Łącznik prosty 13"/>
          <p:cNvCxnSpPr/>
          <p:nvPr/>
        </p:nvCxnSpPr>
        <p:spPr>
          <a:xfrm>
            <a:off x="5709659" y="5661248"/>
            <a:ext cx="5662071" cy="0"/>
          </a:xfrm>
          <a:prstGeom prst="line">
            <a:avLst/>
          </a:prstGeom>
          <a:ln w="889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ole tekstowe 14"/>
          <p:cNvSpPr txBox="1"/>
          <p:nvPr/>
        </p:nvSpPr>
        <p:spPr>
          <a:xfrm>
            <a:off x="5630746" y="1484784"/>
            <a:ext cx="64419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dirty="0" smtClean="0">
                <a:latin typeface="Tw Cen MT" panose="020B0602020104020603" pitchFamily="34" charset="-18"/>
                <a:cs typeface="Arial" pitchFamily="34" charset="0"/>
              </a:rPr>
              <a:t>Świadek Historii</a:t>
            </a:r>
          </a:p>
          <a:p>
            <a:r>
              <a:rPr lang="pl-PL" sz="3600" b="1" dirty="0" smtClean="0">
                <a:latin typeface="Tw Cen MT" panose="020B0602020104020603" pitchFamily="34" charset="-18"/>
                <a:cs typeface="Arial" pitchFamily="34" charset="0"/>
              </a:rPr>
              <a:t>edycja II (2013)</a:t>
            </a:r>
            <a:endParaRPr lang="pl-PL" sz="3600" b="1" dirty="0">
              <a:latin typeface="Tw Cen MT" panose="020B0602020104020603" pitchFamily="34" charset="-18"/>
              <a:cs typeface="Arial" pitchFamily="34" charset="0"/>
            </a:endParaRPr>
          </a:p>
        </p:txBody>
      </p:sp>
      <p:sp>
        <p:nvSpPr>
          <p:cNvPr id="10" name="pole tekstowe 9"/>
          <p:cNvSpPr txBox="1"/>
          <p:nvPr/>
        </p:nvSpPr>
        <p:spPr>
          <a:xfrm>
            <a:off x="11102104" y="6052066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dirty="0" smtClean="0">
                <a:latin typeface="Tw Cen MT" panose="020B0602020104020603" pitchFamily="34" charset="-18"/>
                <a:cs typeface="Arial" panose="020B0604020202020204" pitchFamily="34" charset="0"/>
              </a:rPr>
              <a:t>3</a:t>
            </a:r>
            <a:endParaRPr lang="pl-PL" sz="1200" dirty="0">
              <a:latin typeface="Tw Cen MT" panose="020B0602020104020603" pitchFamily="34" charset="-18"/>
              <a:cs typeface="Arial" panose="020B0604020202020204" pitchFamily="34" charset="0"/>
            </a:endParaRPr>
          </a:p>
        </p:txBody>
      </p:sp>
      <p:pic>
        <p:nvPicPr>
          <p:cNvPr id="9" name="Picture 2" descr="E:\Projekty nowe\ZAPROSZENIE świadek historii\foty 2013\Józef Dalecki, pop Gr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403" y="947288"/>
            <a:ext cx="3291223" cy="4984054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9852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07009" y="-14514"/>
            <a:ext cx="7049631" cy="6879772"/>
          </a:xfrm>
          <a:prstGeom prst="rect">
            <a:avLst/>
          </a:prstGeom>
        </p:spPr>
      </p:pic>
      <p:sp>
        <p:nvSpPr>
          <p:cNvPr id="11" name="pole tekstowe 10"/>
          <p:cNvSpPr txBox="1"/>
          <p:nvPr/>
        </p:nvSpPr>
        <p:spPr>
          <a:xfrm>
            <a:off x="5627948" y="4185084"/>
            <a:ext cx="56886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200" b="1" dirty="0" smtClean="0">
                <a:latin typeface="Tw Cen MT" panose="020B0602020104020603" pitchFamily="34" charset="-18"/>
                <a:cs typeface="Arial" pitchFamily="34" charset="0"/>
              </a:rPr>
              <a:t>Marian</a:t>
            </a:r>
            <a:br>
              <a:rPr lang="pl-PL" sz="4200" b="1" dirty="0" smtClean="0">
                <a:latin typeface="Tw Cen MT" panose="020B0602020104020603" pitchFamily="34" charset="-18"/>
                <a:cs typeface="Arial" pitchFamily="34" charset="0"/>
              </a:rPr>
            </a:br>
            <a:r>
              <a:rPr lang="pl-PL" sz="4200" b="1" dirty="0" smtClean="0">
                <a:latin typeface="Tw Cen MT" panose="020B0602020104020603" pitchFamily="34" charset="-18"/>
                <a:cs typeface="Arial" pitchFamily="34" charset="0"/>
              </a:rPr>
              <a:t>Irzyk</a:t>
            </a:r>
            <a:endParaRPr lang="pl-PL" sz="2000" dirty="0">
              <a:latin typeface="Tw Cen MT" panose="020B0602020104020603" pitchFamily="34" charset="-18"/>
              <a:cs typeface="Arial" pitchFamily="34" charset="0"/>
            </a:endParaRPr>
          </a:p>
        </p:txBody>
      </p:sp>
      <p:sp>
        <p:nvSpPr>
          <p:cNvPr id="12" name="pole tekstowe 11"/>
          <p:cNvSpPr txBox="1"/>
          <p:nvPr/>
        </p:nvSpPr>
        <p:spPr>
          <a:xfrm>
            <a:off x="731404" y="6021288"/>
            <a:ext cx="32403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-18"/>
                <a:cs typeface="Arial" pitchFamily="34" charset="0"/>
              </a:rPr>
              <a:t>fot. </a:t>
            </a:r>
            <a:r>
              <a:rPr lang="pl-PL" sz="1400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-18"/>
                <a:cs typeface="Arial" pitchFamily="34" charset="0"/>
              </a:rPr>
              <a:t>Igor Witowicz</a:t>
            </a:r>
            <a:endParaRPr lang="pl-PL" sz="1400" dirty="0">
              <a:solidFill>
                <a:schemeClr val="bg1">
                  <a:lumMod val="75000"/>
                </a:schemeClr>
              </a:solidFill>
              <a:latin typeface="Tw Cen MT" panose="020B0602020104020603" pitchFamily="34" charset="-18"/>
              <a:cs typeface="Arial" pitchFamily="34" charset="0"/>
            </a:endParaRPr>
          </a:p>
        </p:txBody>
      </p:sp>
      <p:cxnSp>
        <p:nvCxnSpPr>
          <p:cNvPr id="14" name="Łącznik prosty 13"/>
          <p:cNvCxnSpPr/>
          <p:nvPr/>
        </p:nvCxnSpPr>
        <p:spPr>
          <a:xfrm>
            <a:off x="5709659" y="5661248"/>
            <a:ext cx="5662071" cy="0"/>
          </a:xfrm>
          <a:prstGeom prst="line">
            <a:avLst/>
          </a:prstGeom>
          <a:ln w="889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ole tekstowe 14"/>
          <p:cNvSpPr txBox="1"/>
          <p:nvPr/>
        </p:nvSpPr>
        <p:spPr>
          <a:xfrm>
            <a:off x="5630746" y="1484784"/>
            <a:ext cx="64419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dirty="0" smtClean="0">
                <a:latin typeface="Tw Cen MT" panose="020B0602020104020603" pitchFamily="34" charset="-18"/>
                <a:cs typeface="Arial" pitchFamily="34" charset="0"/>
              </a:rPr>
              <a:t>Świadek Historii</a:t>
            </a:r>
          </a:p>
          <a:p>
            <a:r>
              <a:rPr lang="pl-PL" sz="3600" b="1" dirty="0" smtClean="0">
                <a:latin typeface="Tw Cen MT" panose="020B0602020104020603" pitchFamily="34" charset="-18"/>
                <a:cs typeface="Arial" pitchFamily="34" charset="0"/>
              </a:rPr>
              <a:t>edycja II (2013)</a:t>
            </a:r>
            <a:endParaRPr lang="pl-PL" sz="3600" b="1" dirty="0">
              <a:latin typeface="Tw Cen MT" panose="020B0602020104020603" pitchFamily="34" charset="-18"/>
              <a:cs typeface="Arial" pitchFamily="34" charset="0"/>
            </a:endParaRPr>
          </a:p>
        </p:txBody>
      </p:sp>
      <p:sp>
        <p:nvSpPr>
          <p:cNvPr id="10" name="pole tekstowe 9"/>
          <p:cNvSpPr txBox="1"/>
          <p:nvPr/>
        </p:nvSpPr>
        <p:spPr>
          <a:xfrm>
            <a:off x="11102104" y="6052066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dirty="0" smtClean="0">
                <a:latin typeface="Tw Cen MT" panose="020B0602020104020603" pitchFamily="34" charset="-18"/>
                <a:cs typeface="Arial" panose="020B0604020202020204" pitchFamily="34" charset="0"/>
              </a:rPr>
              <a:t>4</a:t>
            </a:r>
            <a:endParaRPr lang="pl-PL" sz="1200" dirty="0">
              <a:latin typeface="Tw Cen MT" panose="020B0602020104020603" pitchFamily="34" charset="-18"/>
              <a:cs typeface="Arial" panose="020B0604020202020204" pitchFamily="34" charset="0"/>
            </a:endParaRPr>
          </a:p>
        </p:txBody>
      </p:sp>
      <p:pic>
        <p:nvPicPr>
          <p:cNvPr id="17" name="Picture 2" descr="E:\Projekty nowe\ZAPROSZENIE świadek historii\foty 2013\Irzyk_1I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403" y="944724"/>
            <a:ext cx="3613781" cy="4968552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7251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07009" y="-14514"/>
            <a:ext cx="7049631" cy="6879772"/>
          </a:xfrm>
          <a:prstGeom prst="rect">
            <a:avLst/>
          </a:prstGeom>
        </p:spPr>
      </p:pic>
      <p:sp>
        <p:nvSpPr>
          <p:cNvPr id="11" name="pole tekstowe 10"/>
          <p:cNvSpPr txBox="1"/>
          <p:nvPr/>
        </p:nvSpPr>
        <p:spPr>
          <a:xfrm>
            <a:off x="5627948" y="4185084"/>
            <a:ext cx="56886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200" b="1" dirty="0" smtClean="0">
                <a:latin typeface="Tw Cen MT" panose="020B0602020104020603" pitchFamily="34" charset="-18"/>
                <a:cs typeface="Arial" pitchFamily="34" charset="0"/>
              </a:rPr>
              <a:t>Anatolia</a:t>
            </a:r>
            <a:br>
              <a:rPr lang="pl-PL" sz="4200" b="1" dirty="0" smtClean="0">
                <a:latin typeface="Tw Cen MT" panose="020B0602020104020603" pitchFamily="34" charset="-18"/>
                <a:cs typeface="Arial" pitchFamily="34" charset="0"/>
              </a:rPr>
            </a:br>
            <a:r>
              <a:rPr lang="pl-PL" sz="4200" b="1" dirty="0" smtClean="0">
                <a:latin typeface="Tw Cen MT" panose="020B0602020104020603" pitchFamily="34" charset="-18"/>
                <a:cs typeface="Arial" pitchFamily="34" charset="0"/>
              </a:rPr>
              <a:t>Gazda</a:t>
            </a:r>
            <a:endParaRPr lang="pl-PL" sz="2000" dirty="0">
              <a:latin typeface="Tw Cen MT" panose="020B0602020104020603" pitchFamily="34" charset="-18"/>
              <a:cs typeface="Arial" pitchFamily="34" charset="0"/>
            </a:endParaRPr>
          </a:p>
        </p:txBody>
      </p:sp>
      <p:sp>
        <p:nvSpPr>
          <p:cNvPr id="12" name="pole tekstowe 11"/>
          <p:cNvSpPr txBox="1"/>
          <p:nvPr/>
        </p:nvSpPr>
        <p:spPr>
          <a:xfrm>
            <a:off x="731404" y="6021288"/>
            <a:ext cx="32403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-18"/>
                <a:cs typeface="Arial" pitchFamily="34" charset="0"/>
              </a:rPr>
              <a:t>fot. </a:t>
            </a:r>
            <a:r>
              <a:rPr lang="pl-PL" sz="1400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-18"/>
                <a:cs typeface="Arial" pitchFamily="34" charset="0"/>
              </a:rPr>
              <a:t>zbiory prywatne</a:t>
            </a:r>
            <a:endParaRPr lang="pl-PL" sz="1400" dirty="0">
              <a:solidFill>
                <a:schemeClr val="bg1">
                  <a:lumMod val="75000"/>
                </a:schemeClr>
              </a:solidFill>
              <a:latin typeface="Tw Cen MT" panose="020B0602020104020603" pitchFamily="34" charset="-18"/>
              <a:cs typeface="Arial" pitchFamily="34" charset="0"/>
            </a:endParaRPr>
          </a:p>
        </p:txBody>
      </p:sp>
      <p:cxnSp>
        <p:nvCxnSpPr>
          <p:cNvPr id="14" name="Łącznik prosty 13"/>
          <p:cNvCxnSpPr/>
          <p:nvPr/>
        </p:nvCxnSpPr>
        <p:spPr>
          <a:xfrm>
            <a:off x="5709659" y="5661248"/>
            <a:ext cx="5662071" cy="0"/>
          </a:xfrm>
          <a:prstGeom prst="line">
            <a:avLst/>
          </a:prstGeom>
          <a:ln w="889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ole tekstowe 14"/>
          <p:cNvSpPr txBox="1"/>
          <p:nvPr/>
        </p:nvSpPr>
        <p:spPr>
          <a:xfrm>
            <a:off x="5630746" y="1484784"/>
            <a:ext cx="64419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dirty="0" smtClean="0">
                <a:latin typeface="Tw Cen MT" panose="020B0602020104020603" pitchFamily="34" charset="-18"/>
                <a:cs typeface="Arial" pitchFamily="34" charset="0"/>
              </a:rPr>
              <a:t>Świadek Historii</a:t>
            </a:r>
          </a:p>
          <a:p>
            <a:r>
              <a:rPr lang="pl-PL" sz="3600" b="1" dirty="0" smtClean="0">
                <a:latin typeface="Tw Cen MT" panose="020B0602020104020603" pitchFamily="34" charset="-18"/>
                <a:cs typeface="Arial" pitchFamily="34" charset="0"/>
              </a:rPr>
              <a:t>edycja II (2013)</a:t>
            </a:r>
            <a:endParaRPr lang="pl-PL" sz="3600" b="1" dirty="0">
              <a:latin typeface="Tw Cen MT" panose="020B0602020104020603" pitchFamily="34" charset="-18"/>
              <a:cs typeface="Arial" pitchFamily="34" charset="0"/>
            </a:endParaRPr>
          </a:p>
        </p:txBody>
      </p:sp>
      <p:sp>
        <p:nvSpPr>
          <p:cNvPr id="10" name="pole tekstowe 9"/>
          <p:cNvSpPr txBox="1"/>
          <p:nvPr/>
        </p:nvSpPr>
        <p:spPr>
          <a:xfrm>
            <a:off x="11102104" y="6052066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dirty="0">
                <a:latin typeface="Tw Cen MT" panose="020B0602020104020603" pitchFamily="34" charset="-18"/>
                <a:cs typeface="Arial" panose="020B0604020202020204" pitchFamily="34" charset="0"/>
              </a:rPr>
              <a:t>5</a:t>
            </a:r>
            <a:endParaRPr lang="pl-PL" sz="1200" dirty="0">
              <a:latin typeface="Tw Cen MT" panose="020B0602020104020603" pitchFamily="34" charset="-18"/>
              <a:cs typeface="Arial" panose="020B0604020202020204" pitchFamily="34" charset="0"/>
            </a:endParaRPr>
          </a:p>
        </p:txBody>
      </p:sp>
      <p:pic>
        <p:nvPicPr>
          <p:cNvPr id="13" name="Picture 2" descr="E:\Projekty nowe\ZAPROSZENIE świadek historii\foty 2013\Gazda Anatolia_1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403" y="947374"/>
            <a:ext cx="3942556" cy="4983968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4509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07009" y="-14514"/>
            <a:ext cx="7049631" cy="6879772"/>
          </a:xfrm>
          <a:prstGeom prst="rect">
            <a:avLst/>
          </a:prstGeom>
        </p:spPr>
      </p:pic>
      <p:sp>
        <p:nvSpPr>
          <p:cNvPr id="11" name="pole tekstowe 10"/>
          <p:cNvSpPr txBox="1"/>
          <p:nvPr/>
        </p:nvSpPr>
        <p:spPr>
          <a:xfrm>
            <a:off x="5627948" y="4185084"/>
            <a:ext cx="56886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200" b="1" dirty="0" smtClean="0">
                <a:latin typeface="Tw Cen MT" panose="020B0602020104020603" pitchFamily="34" charset="-18"/>
                <a:cs typeface="Arial" pitchFamily="34" charset="0"/>
              </a:rPr>
              <a:t>Alojzy</a:t>
            </a:r>
            <a:br>
              <a:rPr lang="pl-PL" sz="4200" b="1" dirty="0" smtClean="0">
                <a:latin typeface="Tw Cen MT" panose="020B0602020104020603" pitchFamily="34" charset="-18"/>
                <a:cs typeface="Arial" pitchFamily="34" charset="0"/>
              </a:rPr>
            </a:br>
            <a:r>
              <a:rPr lang="pl-PL" sz="4200" b="1" dirty="0" smtClean="0">
                <a:latin typeface="Tw Cen MT" panose="020B0602020104020603" pitchFamily="34" charset="-18"/>
                <a:cs typeface="Arial" pitchFamily="34" charset="0"/>
              </a:rPr>
              <a:t>Maliszewski</a:t>
            </a:r>
            <a:endParaRPr lang="pl-PL" sz="2000" dirty="0">
              <a:latin typeface="Tw Cen MT" panose="020B0602020104020603" pitchFamily="34" charset="-18"/>
              <a:cs typeface="Arial" pitchFamily="34" charset="0"/>
            </a:endParaRPr>
          </a:p>
        </p:txBody>
      </p:sp>
      <p:sp>
        <p:nvSpPr>
          <p:cNvPr id="12" name="pole tekstowe 11"/>
          <p:cNvSpPr txBox="1"/>
          <p:nvPr/>
        </p:nvSpPr>
        <p:spPr>
          <a:xfrm>
            <a:off x="731404" y="6021288"/>
            <a:ext cx="32403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-18"/>
                <a:cs typeface="Arial" pitchFamily="34" charset="0"/>
              </a:rPr>
              <a:t>fot. </a:t>
            </a:r>
            <a:r>
              <a:rPr lang="pl-PL" sz="1400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-18"/>
                <a:cs typeface="Arial" pitchFamily="34" charset="0"/>
              </a:rPr>
              <a:t>zbiory prywatne</a:t>
            </a:r>
            <a:endParaRPr lang="pl-PL" sz="1400" dirty="0">
              <a:solidFill>
                <a:schemeClr val="bg1">
                  <a:lumMod val="75000"/>
                </a:schemeClr>
              </a:solidFill>
              <a:latin typeface="Tw Cen MT" panose="020B0602020104020603" pitchFamily="34" charset="-18"/>
              <a:cs typeface="Arial" pitchFamily="34" charset="0"/>
            </a:endParaRPr>
          </a:p>
        </p:txBody>
      </p:sp>
      <p:cxnSp>
        <p:nvCxnSpPr>
          <p:cNvPr id="14" name="Łącznik prosty 13"/>
          <p:cNvCxnSpPr/>
          <p:nvPr/>
        </p:nvCxnSpPr>
        <p:spPr>
          <a:xfrm>
            <a:off x="5709659" y="5661248"/>
            <a:ext cx="5662071" cy="0"/>
          </a:xfrm>
          <a:prstGeom prst="line">
            <a:avLst/>
          </a:prstGeom>
          <a:ln w="889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ole tekstowe 14"/>
          <p:cNvSpPr txBox="1"/>
          <p:nvPr/>
        </p:nvSpPr>
        <p:spPr>
          <a:xfrm>
            <a:off x="5630746" y="1484784"/>
            <a:ext cx="64419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dirty="0" smtClean="0">
                <a:latin typeface="Tw Cen MT" panose="020B0602020104020603" pitchFamily="34" charset="-18"/>
                <a:cs typeface="Arial" pitchFamily="34" charset="0"/>
              </a:rPr>
              <a:t>Świadek Historii</a:t>
            </a:r>
          </a:p>
          <a:p>
            <a:r>
              <a:rPr lang="pl-PL" sz="3600" b="1" dirty="0" smtClean="0">
                <a:latin typeface="Tw Cen MT" panose="020B0602020104020603" pitchFamily="34" charset="-18"/>
                <a:cs typeface="Arial" pitchFamily="34" charset="0"/>
              </a:rPr>
              <a:t>edycja II (2013)</a:t>
            </a:r>
            <a:endParaRPr lang="pl-PL" sz="3600" b="1" dirty="0">
              <a:latin typeface="Tw Cen MT" panose="020B0602020104020603" pitchFamily="34" charset="-18"/>
              <a:cs typeface="Arial" pitchFamily="34" charset="0"/>
            </a:endParaRPr>
          </a:p>
        </p:txBody>
      </p:sp>
      <p:sp>
        <p:nvSpPr>
          <p:cNvPr id="10" name="pole tekstowe 9"/>
          <p:cNvSpPr txBox="1"/>
          <p:nvPr/>
        </p:nvSpPr>
        <p:spPr>
          <a:xfrm>
            <a:off x="11102104" y="6052066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dirty="0" smtClean="0">
                <a:latin typeface="Tw Cen MT" panose="020B0602020104020603" pitchFamily="34" charset="-18"/>
                <a:cs typeface="Arial" panose="020B0604020202020204" pitchFamily="34" charset="0"/>
              </a:rPr>
              <a:t>6</a:t>
            </a:r>
            <a:endParaRPr lang="pl-PL" sz="1200" dirty="0">
              <a:latin typeface="Tw Cen MT" panose="020B0602020104020603" pitchFamily="34" charset="-18"/>
              <a:cs typeface="Arial" panose="020B0604020202020204" pitchFamily="34" charset="0"/>
            </a:endParaRPr>
          </a:p>
        </p:txBody>
      </p:sp>
      <p:pic>
        <p:nvPicPr>
          <p:cNvPr id="9" name="Picture 2" descr="E:\Projekty nowe\ZAPROSZENIE świadek historii\foty 2013\Alojzy Maliszewski 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402" y="947374"/>
            <a:ext cx="3476486" cy="4983968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8721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07009" y="-14514"/>
            <a:ext cx="7049631" cy="6879772"/>
          </a:xfrm>
          <a:prstGeom prst="rect">
            <a:avLst/>
          </a:prstGeom>
        </p:spPr>
      </p:pic>
      <p:sp>
        <p:nvSpPr>
          <p:cNvPr id="11" name="pole tekstowe 10"/>
          <p:cNvSpPr txBox="1"/>
          <p:nvPr/>
        </p:nvSpPr>
        <p:spPr>
          <a:xfrm>
            <a:off x="5627948" y="4185084"/>
            <a:ext cx="56886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200" b="1" dirty="0" smtClean="0">
                <a:latin typeface="Tw Cen MT" panose="020B0602020104020603" pitchFamily="34" charset="-18"/>
                <a:cs typeface="Arial" pitchFamily="34" charset="0"/>
              </a:rPr>
              <a:t>Tadeusz Kazimierz</a:t>
            </a:r>
            <a:br>
              <a:rPr lang="pl-PL" sz="4200" b="1" dirty="0" smtClean="0">
                <a:latin typeface="Tw Cen MT" panose="020B0602020104020603" pitchFamily="34" charset="-18"/>
                <a:cs typeface="Arial" pitchFamily="34" charset="0"/>
              </a:rPr>
            </a:br>
            <a:r>
              <a:rPr lang="pl-PL" sz="4200" b="1" dirty="0" smtClean="0">
                <a:latin typeface="Tw Cen MT" panose="020B0602020104020603" pitchFamily="34" charset="-18"/>
                <a:cs typeface="Arial" pitchFamily="34" charset="0"/>
              </a:rPr>
              <a:t>Orłowski</a:t>
            </a:r>
            <a:endParaRPr lang="pl-PL" sz="2000" dirty="0">
              <a:latin typeface="Tw Cen MT" panose="020B0602020104020603" pitchFamily="34" charset="-18"/>
              <a:cs typeface="Arial" pitchFamily="34" charset="0"/>
            </a:endParaRPr>
          </a:p>
        </p:txBody>
      </p:sp>
      <p:sp>
        <p:nvSpPr>
          <p:cNvPr id="12" name="pole tekstowe 11"/>
          <p:cNvSpPr txBox="1"/>
          <p:nvPr/>
        </p:nvSpPr>
        <p:spPr>
          <a:xfrm>
            <a:off x="731404" y="6021288"/>
            <a:ext cx="32403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-18"/>
                <a:cs typeface="Arial" pitchFamily="34" charset="0"/>
              </a:rPr>
              <a:t>fot. </a:t>
            </a:r>
            <a:r>
              <a:rPr lang="pl-PL" sz="1400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-18"/>
                <a:cs typeface="Arial" pitchFamily="34" charset="0"/>
              </a:rPr>
              <a:t>Igor Witowicz</a:t>
            </a:r>
            <a:endParaRPr lang="pl-PL" sz="1400" dirty="0">
              <a:solidFill>
                <a:schemeClr val="bg1">
                  <a:lumMod val="75000"/>
                </a:schemeClr>
              </a:solidFill>
              <a:latin typeface="Tw Cen MT" panose="020B0602020104020603" pitchFamily="34" charset="-18"/>
              <a:cs typeface="Arial" pitchFamily="34" charset="0"/>
            </a:endParaRPr>
          </a:p>
        </p:txBody>
      </p:sp>
      <p:cxnSp>
        <p:nvCxnSpPr>
          <p:cNvPr id="14" name="Łącznik prosty 13"/>
          <p:cNvCxnSpPr/>
          <p:nvPr/>
        </p:nvCxnSpPr>
        <p:spPr>
          <a:xfrm>
            <a:off x="5709659" y="5661248"/>
            <a:ext cx="5662071" cy="0"/>
          </a:xfrm>
          <a:prstGeom prst="line">
            <a:avLst/>
          </a:prstGeom>
          <a:ln w="889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ole tekstowe 14"/>
          <p:cNvSpPr txBox="1"/>
          <p:nvPr/>
        </p:nvSpPr>
        <p:spPr>
          <a:xfrm>
            <a:off x="5630746" y="1484784"/>
            <a:ext cx="64419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dirty="0" smtClean="0">
                <a:latin typeface="Tw Cen MT" panose="020B0602020104020603" pitchFamily="34" charset="-18"/>
                <a:cs typeface="Arial" pitchFamily="34" charset="0"/>
              </a:rPr>
              <a:t>Świadek Historii</a:t>
            </a:r>
          </a:p>
          <a:p>
            <a:r>
              <a:rPr lang="pl-PL" sz="3600" b="1" dirty="0" smtClean="0">
                <a:latin typeface="Tw Cen MT" panose="020B0602020104020603" pitchFamily="34" charset="-18"/>
                <a:cs typeface="Arial" pitchFamily="34" charset="0"/>
              </a:rPr>
              <a:t>edycja II (2013)</a:t>
            </a:r>
            <a:endParaRPr lang="pl-PL" sz="3600" b="1" dirty="0">
              <a:latin typeface="Tw Cen MT" panose="020B0602020104020603" pitchFamily="34" charset="-18"/>
              <a:cs typeface="Arial" pitchFamily="34" charset="0"/>
            </a:endParaRPr>
          </a:p>
        </p:txBody>
      </p:sp>
      <p:sp>
        <p:nvSpPr>
          <p:cNvPr id="10" name="pole tekstowe 9"/>
          <p:cNvSpPr txBox="1"/>
          <p:nvPr/>
        </p:nvSpPr>
        <p:spPr>
          <a:xfrm>
            <a:off x="11102104" y="6052066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dirty="0">
                <a:latin typeface="Tw Cen MT" panose="020B0602020104020603" pitchFamily="34" charset="-18"/>
                <a:cs typeface="Arial" panose="020B0604020202020204" pitchFamily="34" charset="0"/>
              </a:rPr>
              <a:t>7</a:t>
            </a:r>
            <a:endParaRPr lang="pl-PL" sz="1200" dirty="0">
              <a:latin typeface="Tw Cen MT" panose="020B0602020104020603" pitchFamily="34" charset="-18"/>
              <a:cs typeface="Arial" panose="020B0604020202020204" pitchFamily="34" charset="0"/>
            </a:endParaRPr>
          </a:p>
        </p:txBody>
      </p:sp>
      <p:pic>
        <p:nvPicPr>
          <p:cNvPr id="16" name="Picture 2" descr="E:\Projekty nowe\ZAPROSZENIE świadek historii\foty 2013\Orłowski_1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401" y="947372"/>
            <a:ext cx="3597554" cy="4983969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8305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07009" y="-14514"/>
            <a:ext cx="7049631" cy="6879772"/>
          </a:xfrm>
          <a:prstGeom prst="rect">
            <a:avLst/>
          </a:prstGeom>
        </p:spPr>
      </p:pic>
      <p:sp>
        <p:nvSpPr>
          <p:cNvPr id="11" name="pole tekstowe 10"/>
          <p:cNvSpPr txBox="1"/>
          <p:nvPr/>
        </p:nvSpPr>
        <p:spPr>
          <a:xfrm>
            <a:off x="5627948" y="4185084"/>
            <a:ext cx="56886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200" b="1" dirty="0">
                <a:latin typeface="Tw Cen MT" panose="020B0602020104020603" pitchFamily="34" charset="-18"/>
                <a:cs typeface="Arial" pitchFamily="34" charset="0"/>
              </a:rPr>
              <a:t>k</a:t>
            </a:r>
            <a:r>
              <a:rPr lang="pl-PL" sz="4200" b="1" dirty="0" smtClean="0">
                <a:latin typeface="Tw Cen MT" panose="020B0602020104020603" pitchFamily="34" charset="-18"/>
                <a:cs typeface="Arial" pitchFamily="34" charset="0"/>
              </a:rPr>
              <a:t>s. infułat Józef</a:t>
            </a:r>
            <a:br>
              <a:rPr lang="pl-PL" sz="4200" b="1" dirty="0" smtClean="0">
                <a:latin typeface="Tw Cen MT" panose="020B0602020104020603" pitchFamily="34" charset="-18"/>
                <a:cs typeface="Arial" pitchFamily="34" charset="0"/>
              </a:rPr>
            </a:br>
            <a:r>
              <a:rPr lang="pl-PL" sz="4200" b="1" dirty="0" smtClean="0">
                <a:latin typeface="Tw Cen MT" panose="020B0602020104020603" pitchFamily="34" charset="-18"/>
                <a:cs typeface="Arial" pitchFamily="34" charset="0"/>
              </a:rPr>
              <a:t>Sondej</a:t>
            </a:r>
            <a:endParaRPr lang="pl-PL" sz="2000" dirty="0">
              <a:latin typeface="Tw Cen MT" panose="020B0602020104020603" pitchFamily="34" charset="-18"/>
              <a:cs typeface="Arial" pitchFamily="34" charset="0"/>
            </a:endParaRPr>
          </a:p>
        </p:txBody>
      </p:sp>
      <p:sp>
        <p:nvSpPr>
          <p:cNvPr id="12" name="pole tekstowe 11"/>
          <p:cNvSpPr txBox="1"/>
          <p:nvPr/>
        </p:nvSpPr>
        <p:spPr>
          <a:xfrm>
            <a:off x="731404" y="6021288"/>
            <a:ext cx="32403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-18"/>
                <a:cs typeface="Arial" pitchFamily="34" charset="0"/>
              </a:rPr>
              <a:t>fot. </a:t>
            </a:r>
            <a:r>
              <a:rPr lang="pl-PL" sz="1400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-18"/>
                <a:cs typeface="Arial" pitchFamily="34" charset="0"/>
              </a:rPr>
              <a:t>Igor Witowicz</a:t>
            </a:r>
            <a:endParaRPr lang="pl-PL" sz="1400" dirty="0">
              <a:solidFill>
                <a:schemeClr val="bg1">
                  <a:lumMod val="75000"/>
                </a:schemeClr>
              </a:solidFill>
              <a:latin typeface="Tw Cen MT" panose="020B0602020104020603" pitchFamily="34" charset="-18"/>
              <a:cs typeface="Arial" pitchFamily="34" charset="0"/>
            </a:endParaRPr>
          </a:p>
        </p:txBody>
      </p:sp>
      <p:cxnSp>
        <p:nvCxnSpPr>
          <p:cNvPr id="14" name="Łącznik prosty 13"/>
          <p:cNvCxnSpPr/>
          <p:nvPr/>
        </p:nvCxnSpPr>
        <p:spPr>
          <a:xfrm>
            <a:off x="5709659" y="5661248"/>
            <a:ext cx="5662071" cy="0"/>
          </a:xfrm>
          <a:prstGeom prst="line">
            <a:avLst/>
          </a:prstGeom>
          <a:ln w="889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ole tekstowe 14"/>
          <p:cNvSpPr txBox="1"/>
          <p:nvPr/>
        </p:nvSpPr>
        <p:spPr>
          <a:xfrm>
            <a:off x="5630746" y="1484784"/>
            <a:ext cx="64419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dirty="0" smtClean="0">
                <a:latin typeface="Tw Cen MT" panose="020B0602020104020603" pitchFamily="34" charset="-18"/>
                <a:cs typeface="Arial" pitchFamily="34" charset="0"/>
              </a:rPr>
              <a:t>Świadek Historii</a:t>
            </a:r>
          </a:p>
          <a:p>
            <a:r>
              <a:rPr lang="pl-PL" sz="3600" b="1" dirty="0" smtClean="0">
                <a:latin typeface="Tw Cen MT" panose="020B0602020104020603" pitchFamily="34" charset="-18"/>
                <a:cs typeface="Arial" pitchFamily="34" charset="0"/>
              </a:rPr>
              <a:t>edycja II (2013)</a:t>
            </a:r>
            <a:endParaRPr lang="pl-PL" sz="3600" b="1" dirty="0">
              <a:latin typeface="Tw Cen MT" panose="020B0602020104020603" pitchFamily="34" charset="-18"/>
              <a:cs typeface="Arial" pitchFamily="34" charset="0"/>
            </a:endParaRPr>
          </a:p>
        </p:txBody>
      </p:sp>
      <p:sp>
        <p:nvSpPr>
          <p:cNvPr id="10" name="pole tekstowe 9"/>
          <p:cNvSpPr txBox="1"/>
          <p:nvPr/>
        </p:nvSpPr>
        <p:spPr>
          <a:xfrm>
            <a:off x="11102104" y="6052066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dirty="0">
                <a:latin typeface="Tw Cen MT" panose="020B0602020104020603" pitchFamily="34" charset="-18"/>
                <a:cs typeface="Arial" panose="020B0604020202020204" pitchFamily="34" charset="0"/>
              </a:rPr>
              <a:t>8</a:t>
            </a:r>
            <a:endParaRPr lang="pl-PL" sz="1200" dirty="0">
              <a:latin typeface="Tw Cen MT" panose="020B0602020104020603" pitchFamily="34" charset="-18"/>
              <a:cs typeface="Arial" panose="020B0604020202020204" pitchFamily="34" charset="0"/>
            </a:endParaRPr>
          </a:p>
        </p:txBody>
      </p:sp>
      <p:pic>
        <p:nvPicPr>
          <p:cNvPr id="13" name="Picture 2" descr="E:\Projekty nowe\ZAPROSZENIE świadek historii\foty 2013\Sondej ks._1I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401" y="947371"/>
            <a:ext cx="3771320" cy="4983969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8114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07009" y="-14514"/>
            <a:ext cx="7049631" cy="6879772"/>
          </a:xfrm>
          <a:prstGeom prst="rect">
            <a:avLst/>
          </a:prstGeom>
        </p:spPr>
      </p:pic>
      <p:sp>
        <p:nvSpPr>
          <p:cNvPr id="11" name="pole tekstowe 10"/>
          <p:cNvSpPr txBox="1"/>
          <p:nvPr/>
        </p:nvSpPr>
        <p:spPr>
          <a:xfrm>
            <a:off x="5627948" y="4185084"/>
            <a:ext cx="56886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200" b="1" dirty="0" smtClean="0">
                <a:latin typeface="Tw Cen MT" panose="020B0602020104020603" pitchFamily="34" charset="-18"/>
                <a:cs typeface="Arial" pitchFamily="34" charset="0"/>
              </a:rPr>
              <a:t>Aleksander</a:t>
            </a:r>
            <a:r>
              <a:rPr lang="pl-PL" sz="4200" b="1" dirty="0" smtClean="0">
                <a:latin typeface="Tw Cen MT" panose="020B0602020104020603" pitchFamily="34" charset="-18"/>
                <a:cs typeface="Arial" pitchFamily="34" charset="0"/>
              </a:rPr>
              <a:t/>
            </a:r>
            <a:br>
              <a:rPr lang="pl-PL" sz="4200" b="1" dirty="0" smtClean="0">
                <a:latin typeface="Tw Cen MT" panose="020B0602020104020603" pitchFamily="34" charset="-18"/>
                <a:cs typeface="Arial" pitchFamily="34" charset="0"/>
              </a:rPr>
            </a:br>
            <a:r>
              <a:rPr lang="pl-PL" sz="4200" b="1" dirty="0" smtClean="0">
                <a:latin typeface="Tw Cen MT" panose="020B0602020104020603" pitchFamily="34" charset="-18"/>
                <a:cs typeface="Arial" pitchFamily="34" charset="0"/>
              </a:rPr>
              <a:t>Szymański</a:t>
            </a:r>
            <a:endParaRPr lang="pl-PL" sz="2000" dirty="0">
              <a:latin typeface="Tw Cen MT" panose="020B0602020104020603" pitchFamily="34" charset="-18"/>
              <a:cs typeface="Arial" pitchFamily="34" charset="0"/>
            </a:endParaRPr>
          </a:p>
        </p:txBody>
      </p:sp>
      <p:sp>
        <p:nvSpPr>
          <p:cNvPr id="12" name="pole tekstowe 11"/>
          <p:cNvSpPr txBox="1"/>
          <p:nvPr/>
        </p:nvSpPr>
        <p:spPr>
          <a:xfrm>
            <a:off x="731404" y="6021288"/>
            <a:ext cx="32403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-18"/>
                <a:cs typeface="Arial" pitchFamily="34" charset="0"/>
              </a:rPr>
              <a:t>fot. </a:t>
            </a:r>
            <a:r>
              <a:rPr lang="pl-PL" sz="1400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-18"/>
                <a:cs typeface="Arial" pitchFamily="34" charset="0"/>
              </a:rPr>
              <a:t>Marian </a:t>
            </a:r>
            <a:r>
              <a:rPr lang="pl-PL" sz="1400" dirty="0" err="1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-18"/>
                <a:cs typeface="Arial" pitchFamily="34" charset="0"/>
              </a:rPr>
              <a:t>Majowicz</a:t>
            </a:r>
            <a:endParaRPr lang="pl-PL" sz="1400" dirty="0">
              <a:solidFill>
                <a:schemeClr val="bg1">
                  <a:lumMod val="75000"/>
                </a:schemeClr>
              </a:solidFill>
              <a:latin typeface="Tw Cen MT" panose="020B0602020104020603" pitchFamily="34" charset="-18"/>
              <a:cs typeface="Arial" pitchFamily="34" charset="0"/>
            </a:endParaRPr>
          </a:p>
        </p:txBody>
      </p:sp>
      <p:cxnSp>
        <p:nvCxnSpPr>
          <p:cNvPr id="14" name="Łącznik prosty 13"/>
          <p:cNvCxnSpPr/>
          <p:nvPr/>
        </p:nvCxnSpPr>
        <p:spPr>
          <a:xfrm>
            <a:off x="5709659" y="5661248"/>
            <a:ext cx="5662071" cy="0"/>
          </a:xfrm>
          <a:prstGeom prst="line">
            <a:avLst/>
          </a:prstGeom>
          <a:ln w="889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ole tekstowe 14"/>
          <p:cNvSpPr txBox="1"/>
          <p:nvPr/>
        </p:nvSpPr>
        <p:spPr>
          <a:xfrm>
            <a:off x="5630746" y="1484784"/>
            <a:ext cx="64419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dirty="0" smtClean="0">
                <a:latin typeface="Tw Cen MT" panose="020B0602020104020603" pitchFamily="34" charset="-18"/>
                <a:cs typeface="Arial" pitchFamily="34" charset="0"/>
              </a:rPr>
              <a:t>Świadek Historii</a:t>
            </a:r>
          </a:p>
          <a:p>
            <a:r>
              <a:rPr lang="pl-PL" sz="3600" b="1" dirty="0" smtClean="0">
                <a:latin typeface="Tw Cen MT" panose="020B0602020104020603" pitchFamily="34" charset="-18"/>
                <a:cs typeface="Arial" pitchFamily="34" charset="0"/>
              </a:rPr>
              <a:t>edycja II (2013)</a:t>
            </a:r>
            <a:endParaRPr lang="pl-PL" sz="3600" b="1" dirty="0">
              <a:latin typeface="Tw Cen MT" panose="020B0602020104020603" pitchFamily="34" charset="-18"/>
              <a:cs typeface="Arial" pitchFamily="34" charset="0"/>
            </a:endParaRPr>
          </a:p>
        </p:txBody>
      </p:sp>
      <p:sp>
        <p:nvSpPr>
          <p:cNvPr id="10" name="pole tekstowe 9"/>
          <p:cNvSpPr txBox="1"/>
          <p:nvPr/>
        </p:nvSpPr>
        <p:spPr>
          <a:xfrm>
            <a:off x="11082958" y="6052066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dirty="0" smtClean="0">
                <a:latin typeface="Tw Cen MT" panose="020B0602020104020603" pitchFamily="34" charset="-18"/>
                <a:cs typeface="Arial" panose="020B0604020202020204" pitchFamily="34" charset="0"/>
              </a:rPr>
              <a:t>9</a:t>
            </a:r>
            <a:endParaRPr lang="pl-PL" sz="1200" dirty="0">
              <a:latin typeface="Tw Cen MT" panose="020B0602020104020603" pitchFamily="34" charset="-18"/>
              <a:cs typeface="Arial" panose="020B0604020202020204" pitchFamily="34" charset="0"/>
            </a:endParaRPr>
          </a:p>
        </p:txBody>
      </p:sp>
      <p:pic>
        <p:nvPicPr>
          <p:cNvPr id="9" name="Picture 2" descr="E:\Projekty nowe\ZAPROSZENIE świadek historii\foty 2013\A. Szymański, retusz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401" y="949156"/>
            <a:ext cx="3650737" cy="4982184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1063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07009" y="-14514"/>
            <a:ext cx="7049631" cy="6879772"/>
          </a:xfrm>
          <a:prstGeom prst="rect">
            <a:avLst/>
          </a:prstGeom>
        </p:spPr>
      </p:pic>
      <p:sp>
        <p:nvSpPr>
          <p:cNvPr id="11" name="pole tekstowe 10"/>
          <p:cNvSpPr txBox="1"/>
          <p:nvPr/>
        </p:nvSpPr>
        <p:spPr>
          <a:xfrm>
            <a:off x="5627948" y="4185084"/>
            <a:ext cx="56886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200" b="1" dirty="0" smtClean="0">
                <a:latin typeface="Tw Cen MT" panose="020B0602020104020603" pitchFamily="34" charset="-18"/>
                <a:cs typeface="Arial" pitchFamily="34" charset="0"/>
              </a:rPr>
              <a:t>Janina</a:t>
            </a:r>
            <a:r>
              <a:rPr lang="pl-PL" sz="4200" b="1" dirty="0" smtClean="0">
                <a:latin typeface="Tw Cen MT" panose="020B0602020104020603" pitchFamily="34" charset="-18"/>
                <a:cs typeface="Arial" pitchFamily="34" charset="0"/>
              </a:rPr>
              <a:t/>
            </a:r>
            <a:br>
              <a:rPr lang="pl-PL" sz="4200" b="1" dirty="0" smtClean="0">
                <a:latin typeface="Tw Cen MT" panose="020B0602020104020603" pitchFamily="34" charset="-18"/>
                <a:cs typeface="Arial" pitchFamily="34" charset="0"/>
              </a:rPr>
            </a:br>
            <a:r>
              <a:rPr lang="pl-PL" sz="4200" b="1" dirty="0" err="1" smtClean="0">
                <a:latin typeface="Tw Cen MT" panose="020B0602020104020603" pitchFamily="34" charset="-18"/>
                <a:cs typeface="Arial" pitchFamily="34" charset="0"/>
              </a:rPr>
              <a:t>Wierzbicka-Kopeć</a:t>
            </a:r>
            <a:endParaRPr lang="pl-PL" sz="2000" dirty="0">
              <a:latin typeface="Tw Cen MT" panose="020B0602020104020603" pitchFamily="34" charset="-18"/>
              <a:cs typeface="Arial" pitchFamily="34" charset="0"/>
            </a:endParaRPr>
          </a:p>
        </p:txBody>
      </p:sp>
      <p:sp>
        <p:nvSpPr>
          <p:cNvPr id="12" name="pole tekstowe 11"/>
          <p:cNvSpPr txBox="1"/>
          <p:nvPr/>
        </p:nvSpPr>
        <p:spPr>
          <a:xfrm>
            <a:off x="731404" y="6021288"/>
            <a:ext cx="32403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-18"/>
                <a:cs typeface="Arial" pitchFamily="34" charset="0"/>
              </a:rPr>
              <a:t>fot. </a:t>
            </a:r>
            <a:r>
              <a:rPr lang="pl-PL" sz="1400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-18"/>
                <a:cs typeface="Arial" pitchFamily="34" charset="0"/>
              </a:rPr>
              <a:t>Igor Witowicz</a:t>
            </a:r>
            <a:endParaRPr lang="pl-PL" sz="1400" dirty="0">
              <a:solidFill>
                <a:schemeClr val="bg1">
                  <a:lumMod val="75000"/>
                </a:schemeClr>
              </a:solidFill>
              <a:latin typeface="Tw Cen MT" panose="020B0602020104020603" pitchFamily="34" charset="-18"/>
              <a:cs typeface="Arial" pitchFamily="34" charset="0"/>
            </a:endParaRPr>
          </a:p>
        </p:txBody>
      </p:sp>
      <p:cxnSp>
        <p:nvCxnSpPr>
          <p:cNvPr id="14" name="Łącznik prosty 13"/>
          <p:cNvCxnSpPr/>
          <p:nvPr/>
        </p:nvCxnSpPr>
        <p:spPr>
          <a:xfrm>
            <a:off x="5709659" y="5661248"/>
            <a:ext cx="5662071" cy="0"/>
          </a:xfrm>
          <a:prstGeom prst="line">
            <a:avLst/>
          </a:prstGeom>
          <a:ln w="889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ole tekstowe 14"/>
          <p:cNvSpPr txBox="1"/>
          <p:nvPr/>
        </p:nvSpPr>
        <p:spPr>
          <a:xfrm>
            <a:off x="5630746" y="1484784"/>
            <a:ext cx="64419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dirty="0" smtClean="0">
                <a:latin typeface="Tw Cen MT" panose="020B0602020104020603" pitchFamily="34" charset="-18"/>
                <a:cs typeface="Arial" pitchFamily="34" charset="0"/>
              </a:rPr>
              <a:t>Świadek Historii</a:t>
            </a:r>
          </a:p>
          <a:p>
            <a:r>
              <a:rPr lang="pl-PL" sz="3600" b="1" dirty="0" smtClean="0">
                <a:latin typeface="Tw Cen MT" panose="020B0602020104020603" pitchFamily="34" charset="-18"/>
                <a:cs typeface="Arial" pitchFamily="34" charset="0"/>
              </a:rPr>
              <a:t>edycja II (2013)</a:t>
            </a:r>
            <a:endParaRPr lang="pl-PL" sz="3600" b="1" dirty="0">
              <a:latin typeface="Tw Cen MT" panose="020B0602020104020603" pitchFamily="34" charset="-18"/>
              <a:cs typeface="Arial" pitchFamily="34" charset="0"/>
            </a:endParaRPr>
          </a:p>
        </p:txBody>
      </p:sp>
      <p:sp>
        <p:nvSpPr>
          <p:cNvPr id="10" name="pole tekstowe 9"/>
          <p:cNvSpPr txBox="1"/>
          <p:nvPr/>
        </p:nvSpPr>
        <p:spPr>
          <a:xfrm>
            <a:off x="11028548" y="6052066"/>
            <a:ext cx="3545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dirty="0" smtClean="0">
                <a:latin typeface="Tw Cen MT" panose="020B0602020104020603" pitchFamily="34" charset="-18"/>
                <a:cs typeface="Arial" panose="020B0604020202020204" pitchFamily="34" charset="0"/>
              </a:rPr>
              <a:t>10</a:t>
            </a:r>
            <a:endParaRPr lang="pl-PL" sz="1200" dirty="0">
              <a:latin typeface="Tw Cen MT" panose="020B0602020104020603" pitchFamily="34" charset="-18"/>
              <a:cs typeface="Arial" panose="020B0604020202020204" pitchFamily="34" charset="0"/>
            </a:endParaRPr>
          </a:p>
        </p:txBody>
      </p:sp>
      <p:pic>
        <p:nvPicPr>
          <p:cNvPr id="16" name="Picture 2" descr="E:\Projekty nowe\ZAPROSZENIE świadek historii\foty 2013\Janina Wierzbicka-Kopeć_6I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881" y="949156"/>
            <a:ext cx="3698165" cy="4982183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7970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75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3215680" y="2420888"/>
            <a:ext cx="57246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600" dirty="0" smtClean="0">
                <a:solidFill>
                  <a:schemeClr val="bg1"/>
                </a:solidFill>
                <a:latin typeface="Tw Cen MT" panose="020B0602020104020603" pitchFamily="34" charset="-18"/>
                <a:cs typeface="Arial" panose="020B0604020202020204" pitchFamily="34" charset="0"/>
              </a:rPr>
              <a:t>EDYCJA I</a:t>
            </a:r>
            <a:endParaRPr lang="pl-PL" sz="9600" dirty="0">
              <a:solidFill>
                <a:schemeClr val="bg1"/>
              </a:solidFill>
              <a:latin typeface="Tw Cen MT" panose="020B0602020104020603" pitchFamily="34" charset="-1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18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07009" y="-14514"/>
            <a:ext cx="7049631" cy="6879772"/>
          </a:xfrm>
          <a:prstGeom prst="rect">
            <a:avLst/>
          </a:prstGeom>
        </p:spPr>
      </p:pic>
      <p:sp>
        <p:nvSpPr>
          <p:cNvPr id="11" name="pole tekstowe 10"/>
          <p:cNvSpPr txBox="1"/>
          <p:nvPr/>
        </p:nvSpPr>
        <p:spPr>
          <a:xfrm>
            <a:off x="5627948" y="4545124"/>
            <a:ext cx="56886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 smtClean="0">
                <a:latin typeface="Tw Cen MT" panose="020B0602020104020603" pitchFamily="34" charset="-18"/>
                <a:cs typeface="Arial" pitchFamily="34" charset="0"/>
              </a:rPr>
              <a:t>Zespół Szkół nr 2</a:t>
            </a:r>
            <a:r>
              <a:rPr lang="pl-PL" sz="2000" b="1" dirty="0" smtClean="0">
                <a:latin typeface="Tw Cen MT" panose="020B0602020104020603" pitchFamily="34" charset="-18"/>
                <a:cs typeface="Arial" pitchFamily="34" charset="0"/>
              </a:rPr>
              <a:t/>
            </a:r>
            <a:br>
              <a:rPr lang="pl-PL" sz="2000" b="1" dirty="0" smtClean="0">
                <a:latin typeface="Tw Cen MT" panose="020B0602020104020603" pitchFamily="34" charset="-18"/>
                <a:cs typeface="Arial" pitchFamily="34" charset="0"/>
              </a:rPr>
            </a:br>
            <a:r>
              <a:rPr lang="pl-PL" sz="2000" b="1" dirty="0" smtClean="0">
                <a:latin typeface="Tw Cen MT" panose="020B0602020104020603" pitchFamily="34" charset="-18"/>
                <a:cs typeface="Arial" pitchFamily="34" charset="0"/>
              </a:rPr>
              <a:t>im. Jana Kochanowskiego</a:t>
            </a:r>
          </a:p>
          <a:p>
            <a:r>
              <a:rPr lang="pl-PL" sz="2000" b="1" dirty="0" smtClean="0">
                <a:latin typeface="Tw Cen MT" panose="020B0602020104020603" pitchFamily="34" charset="-18"/>
                <a:cs typeface="Arial" pitchFamily="34" charset="0"/>
              </a:rPr>
              <a:t>w Łańcucie</a:t>
            </a:r>
            <a:endParaRPr lang="pl-PL" sz="2000" dirty="0">
              <a:latin typeface="Tw Cen MT" panose="020B0602020104020603" pitchFamily="34" charset="-18"/>
              <a:cs typeface="Arial" pitchFamily="34" charset="0"/>
            </a:endParaRPr>
          </a:p>
        </p:txBody>
      </p:sp>
      <p:cxnSp>
        <p:nvCxnSpPr>
          <p:cNvPr id="14" name="Łącznik prosty 13"/>
          <p:cNvCxnSpPr/>
          <p:nvPr/>
        </p:nvCxnSpPr>
        <p:spPr>
          <a:xfrm>
            <a:off x="5709659" y="5661248"/>
            <a:ext cx="5662071" cy="0"/>
          </a:xfrm>
          <a:prstGeom prst="line">
            <a:avLst/>
          </a:prstGeom>
          <a:ln w="889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ole tekstowe 14"/>
          <p:cNvSpPr txBox="1"/>
          <p:nvPr/>
        </p:nvSpPr>
        <p:spPr>
          <a:xfrm>
            <a:off x="5630746" y="1484784"/>
            <a:ext cx="64419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dirty="0" smtClean="0">
                <a:latin typeface="Tw Cen MT" panose="020B0602020104020603" pitchFamily="34" charset="-18"/>
                <a:cs typeface="Arial" pitchFamily="34" charset="0"/>
              </a:rPr>
              <a:t>Świadek Historii</a:t>
            </a:r>
          </a:p>
          <a:p>
            <a:r>
              <a:rPr lang="pl-PL" sz="3600" b="1" dirty="0" smtClean="0">
                <a:latin typeface="Tw Cen MT" panose="020B0602020104020603" pitchFamily="34" charset="-18"/>
                <a:cs typeface="Arial" pitchFamily="34" charset="0"/>
              </a:rPr>
              <a:t>edycja II (2013)</a:t>
            </a:r>
            <a:endParaRPr lang="pl-PL" sz="3600" b="1" dirty="0">
              <a:latin typeface="Tw Cen MT" panose="020B0602020104020603" pitchFamily="34" charset="-18"/>
              <a:cs typeface="Arial" pitchFamily="34" charset="0"/>
            </a:endParaRPr>
          </a:p>
        </p:txBody>
      </p:sp>
      <p:sp>
        <p:nvSpPr>
          <p:cNvPr id="10" name="pole tekstowe 9"/>
          <p:cNvSpPr txBox="1"/>
          <p:nvPr/>
        </p:nvSpPr>
        <p:spPr>
          <a:xfrm>
            <a:off x="11028548" y="6052066"/>
            <a:ext cx="3545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dirty="0" smtClean="0">
                <a:latin typeface="Tw Cen MT" panose="020B0602020104020603" pitchFamily="34" charset="-18"/>
                <a:cs typeface="Arial" panose="020B0604020202020204" pitchFamily="34" charset="0"/>
              </a:rPr>
              <a:t>11</a:t>
            </a:r>
            <a:endParaRPr lang="pl-PL" sz="1200" dirty="0">
              <a:latin typeface="Tw Cen MT" panose="020B0602020104020603" pitchFamily="34" charset="-18"/>
              <a:cs typeface="Arial" panose="020B0604020202020204" pitchFamily="34" charset="0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3392" y="1340768"/>
            <a:ext cx="4183617" cy="4525138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6241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75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2891644" y="2420888"/>
            <a:ext cx="63727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600" dirty="0" smtClean="0">
                <a:solidFill>
                  <a:schemeClr val="bg1"/>
                </a:solidFill>
                <a:latin typeface="Tw Cen MT" panose="020B0602020104020603" pitchFamily="34" charset="-18"/>
                <a:cs typeface="Arial" panose="020B0604020202020204" pitchFamily="34" charset="0"/>
              </a:rPr>
              <a:t>EDYCJA III</a:t>
            </a:r>
            <a:endParaRPr lang="pl-PL" sz="9600" dirty="0">
              <a:solidFill>
                <a:schemeClr val="bg1"/>
              </a:solidFill>
              <a:latin typeface="Tw Cen MT" panose="020B0602020104020603" pitchFamily="34" charset="-1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4944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07009" y="-14514"/>
            <a:ext cx="7049631" cy="6879772"/>
          </a:xfrm>
          <a:prstGeom prst="rect">
            <a:avLst/>
          </a:prstGeom>
        </p:spPr>
      </p:pic>
      <p:sp>
        <p:nvSpPr>
          <p:cNvPr id="11" name="pole tekstowe 10"/>
          <p:cNvSpPr txBox="1"/>
          <p:nvPr/>
        </p:nvSpPr>
        <p:spPr>
          <a:xfrm>
            <a:off x="5627948" y="4185084"/>
            <a:ext cx="56886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200" b="1" dirty="0" smtClean="0">
                <a:latin typeface="Tw Cen MT" panose="020B0602020104020603" pitchFamily="34" charset="-18"/>
                <a:cs typeface="Arial" pitchFamily="34" charset="0"/>
              </a:rPr>
              <a:t>Krystyna</a:t>
            </a:r>
            <a:r>
              <a:rPr lang="pl-PL" sz="4200" b="1" dirty="0" smtClean="0">
                <a:latin typeface="Tw Cen MT" panose="020B0602020104020603" pitchFamily="34" charset="-18"/>
                <a:cs typeface="Arial" pitchFamily="34" charset="0"/>
              </a:rPr>
              <a:t/>
            </a:r>
            <a:br>
              <a:rPr lang="pl-PL" sz="4200" b="1" dirty="0" smtClean="0">
                <a:latin typeface="Tw Cen MT" panose="020B0602020104020603" pitchFamily="34" charset="-18"/>
                <a:cs typeface="Arial" pitchFamily="34" charset="0"/>
              </a:rPr>
            </a:br>
            <a:r>
              <a:rPr lang="pl-PL" sz="4200" b="1" dirty="0" smtClean="0">
                <a:latin typeface="Tw Cen MT" panose="020B0602020104020603" pitchFamily="34" charset="-18"/>
                <a:cs typeface="Arial" pitchFamily="34" charset="0"/>
              </a:rPr>
              <a:t>Chowaniec</a:t>
            </a:r>
            <a:endParaRPr lang="pl-PL" sz="2000" dirty="0">
              <a:latin typeface="Tw Cen MT" panose="020B0602020104020603" pitchFamily="34" charset="-18"/>
              <a:cs typeface="Arial" pitchFamily="34" charset="0"/>
            </a:endParaRPr>
          </a:p>
        </p:txBody>
      </p:sp>
      <p:sp>
        <p:nvSpPr>
          <p:cNvPr id="12" name="pole tekstowe 11"/>
          <p:cNvSpPr txBox="1"/>
          <p:nvPr/>
        </p:nvSpPr>
        <p:spPr>
          <a:xfrm>
            <a:off x="731404" y="6021288"/>
            <a:ext cx="32403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-18"/>
                <a:cs typeface="Arial" pitchFamily="34" charset="0"/>
              </a:rPr>
              <a:t>fot. </a:t>
            </a:r>
            <a:r>
              <a:rPr lang="pl-PL" sz="1400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-18"/>
                <a:cs typeface="Arial" pitchFamily="34" charset="0"/>
              </a:rPr>
              <a:t>Foto Studio Marek Zakrzewski</a:t>
            </a:r>
            <a:endParaRPr lang="pl-PL" sz="1400" dirty="0">
              <a:solidFill>
                <a:schemeClr val="bg1">
                  <a:lumMod val="75000"/>
                </a:schemeClr>
              </a:solidFill>
              <a:latin typeface="Tw Cen MT" panose="020B0602020104020603" pitchFamily="34" charset="-18"/>
              <a:cs typeface="Arial" pitchFamily="34" charset="0"/>
            </a:endParaRPr>
          </a:p>
        </p:txBody>
      </p:sp>
      <p:cxnSp>
        <p:nvCxnSpPr>
          <p:cNvPr id="14" name="Łącznik prosty 13"/>
          <p:cNvCxnSpPr/>
          <p:nvPr/>
        </p:nvCxnSpPr>
        <p:spPr>
          <a:xfrm>
            <a:off x="5709659" y="5661248"/>
            <a:ext cx="5662071" cy="0"/>
          </a:xfrm>
          <a:prstGeom prst="line">
            <a:avLst/>
          </a:prstGeom>
          <a:ln w="889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ole tekstowe 14"/>
          <p:cNvSpPr txBox="1"/>
          <p:nvPr/>
        </p:nvSpPr>
        <p:spPr>
          <a:xfrm>
            <a:off x="5630746" y="1484784"/>
            <a:ext cx="64419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dirty="0" smtClean="0">
                <a:latin typeface="Tw Cen MT" panose="020B0602020104020603" pitchFamily="34" charset="-18"/>
                <a:cs typeface="Arial" pitchFamily="34" charset="0"/>
              </a:rPr>
              <a:t>Świadek Historii</a:t>
            </a:r>
          </a:p>
          <a:p>
            <a:r>
              <a:rPr lang="pl-PL" sz="3600" b="1" dirty="0" smtClean="0">
                <a:latin typeface="Tw Cen MT" panose="020B0602020104020603" pitchFamily="34" charset="-18"/>
                <a:cs typeface="Arial" pitchFamily="34" charset="0"/>
              </a:rPr>
              <a:t>edycja III (2014)</a:t>
            </a:r>
            <a:endParaRPr lang="pl-PL" sz="3600" b="1" dirty="0">
              <a:latin typeface="Tw Cen MT" panose="020B0602020104020603" pitchFamily="34" charset="-18"/>
              <a:cs typeface="Arial" pitchFamily="34" charset="0"/>
            </a:endParaRPr>
          </a:p>
        </p:txBody>
      </p:sp>
      <p:sp>
        <p:nvSpPr>
          <p:cNvPr id="10" name="pole tekstowe 9"/>
          <p:cNvSpPr txBox="1"/>
          <p:nvPr/>
        </p:nvSpPr>
        <p:spPr>
          <a:xfrm>
            <a:off x="11082958" y="6052066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dirty="0">
                <a:latin typeface="Tw Cen MT" panose="020B0602020104020603" pitchFamily="34" charset="-18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808" y="949156"/>
            <a:ext cx="3276129" cy="4982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145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07009" y="-14514"/>
            <a:ext cx="7049631" cy="6879772"/>
          </a:xfrm>
          <a:prstGeom prst="rect">
            <a:avLst/>
          </a:prstGeom>
        </p:spPr>
      </p:pic>
      <p:sp>
        <p:nvSpPr>
          <p:cNvPr id="11" name="pole tekstowe 10"/>
          <p:cNvSpPr txBox="1"/>
          <p:nvPr/>
        </p:nvSpPr>
        <p:spPr>
          <a:xfrm>
            <a:off x="5627948" y="4185084"/>
            <a:ext cx="56886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200" b="1" dirty="0" smtClean="0">
                <a:latin typeface="Tw Cen MT" panose="020B0602020104020603" pitchFamily="34" charset="-18"/>
                <a:cs typeface="Arial" pitchFamily="34" charset="0"/>
              </a:rPr>
              <a:t>Dariusz</a:t>
            </a:r>
            <a:r>
              <a:rPr lang="pl-PL" sz="4200" b="1" dirty="0" smtClean="0">
                <a:latin typeface="Tw Cen MT" panose="020B0602020104020603" pitchFamily="34" charset="-18"/>
                <a:cs typeface="Arial" pitchFamily="34" charset="0"/>
              </a:rPr>
              <a:t/>
            </a:r>
            <a:br>
              <a:rPr lang="pl-PL" sz="4200" b="1" dirty="0" smtClean="0">
                <a:latin typeface="Tw Cen MT" panose="020B0602020104020603" pitchFamily="34" charset="-18"/>
                <a:cs typeface="Arial" pitchFamily="34" charset="0"/>
              </a:rPr>
            </a:br>
            <a:r>
              <a:rPr lang="pl-PL" sz="4200" b="1" dirty="0" smtClean="0">
                <a:latin typeface="Tw Cen MT" panose="020B0602020104020603" pitchFamily="34" charset="-18"/>
                <a:cs typeface="Arial" pitchFamily="34" charset="0"/>
              </a:rPr>
              <a:t>Jasiewicz</a:t>
            </a:r>
            <a:endParaRPr lang="pl-PL" sz="2000" dirty="0">
              <a:latin typeface="Tw Cen MT" panose="020B0602020104020603" pitchFamily="34" charset="-18"/>
              <a:cs typeface="Arial" pitchFamily="34" charset="0"/>
            </a:endParaRPr>
          </a:p>
        </p:txBody>
      </p:sp>
      <p:sp>
        <p:nvSpPr>
          <p:cNvPr id="12" name="pole tekstowe 11"/>
          <p:cNvSpPr txBox="1"/>
          <p:nvPr/>
        </p:nvSpPr>
        <p:spPr>
          <a:xfrm>
            <a:off x="731404" y="6021288"/>
            <a:ext cx="32403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-18"/>
                <a:cs typeface="Arial" pitchFamily="34" charset="0"/>
              </a:rPr>
              <a:t>fot. </a:t>
            </a:r>
            <a:r>
              <a:rPr lang="pl-PL" sz="1400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-18"/>
                <a:cs typeface="Arial" pitchFamily="34" charset="0"/>
              </a:rPr>
              <a:t>Henryk Górecki</a:t>
            </a:r>
            <a:endParaRPr lang="pl-PL" sz="1400" dirty="0">
              <a:solidFill>
                <a:schemeClr val="bg1">
                  <a:lumMod val="75000"/>
                </a:schemeClr>
              </a:solidFill>
              <a:latin typeface="Tw Cen MT" panose="020B0602020104020603" pitchFamily="34" charset="-18"/>
              <a:cs typeface="Arial" pitchFamily="34" charset="0"/>
            </a:endParaRPr>
          </a:p>
        </p:txBody>
      </p:sp>
      <p:cxnSp>
        <p:nvCxnSpPr>
          <p:cNvPr id="14" name="Łącznik prosty 13"/>
          <p:cNvCxnSpPr/>
          <p:nvPr/>
        </p:nvCxnSpPr>
        <p:spPr>
          <a:xfrm>
            <a:off x="5709659" y="5661248"/>
            <a:ext cx="5662071" cy="0"/>
          </a:xfrm>
          <a:prstGeom prst="line">
            <a:avLst/>
          </a:prstGeom>
          <a:ln w="889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ole tekstowe 14"/>
          <p:cNvSpPr txBox="1"/>
          <p:nvPr/>
        </p:nvSpPr>
        <p:spPr>
          <a:xfrm>
            <a:off x="5630746" y="1484784"/>
            <a:ext cx="64419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dirty="0" smtClean="0">
                <a:latin typeface="Tw Cen MT" panose="020B0602020104020603" pitchFamily="34" charset="-18"/>
                <a:cs typeface="Arial" pitchFamily="34" charset="0"/>
              </a:rPr>
              <a:t>Świadek Historii</a:t>
            </a:r>
          </a:p>
          <a:p>
            <a:r>
              <a:rPr lang="pl-PL" sz="3600" b="1" dirty="0" smtClean="0">
                <a:latin typeface="Tw Cen MT" panose="020B0602020104020603" pitchFamily="34" charset="-18"/>
                <a:cs typeface="Arial" pitchFamily="34" charset="0"/>
              </a:rPr>
              <a:t>edycja III (2014)</a:t>
            </a:r>
            <a:endParaRPr lang="pl-PL" sz="3600" b="1" dirty="0">
              <a:latin typeface="Tw Cen MT" panose="020B0602020104020603" pitchFamily="34" charset="-18"/>
              <a:cs typeface="Arial" pitchFamily="34" charset="0"/>
            </a:endParaRPr>
          </a:p>
        </p:txBody>
      </p:sp>
      <p:sp>
        <p:nvSpPr>
          <p:cNvPr id="10" name="pole tekstowe 9"/>
          <p:cNvSpPr txBox="1"/>
          <p:nvPr/>
        </p:nvSpPr>
        <p:spPr>
          <a:xfrm>
            <a:off x="11082958" y="6052066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dirty="0" smtClean="0">
                <a:latin typeface="Tw Cen MT" panose="020B0602020104020603" pitchFamily="34" charset="-18"/>
                <a:cs typeface="Arial" panose="020B0604020202020204" pitchFamily="34" charset="0"/>
              </a:rPr>
              <a:t>2</a:t>
            </a:r>
            <a:endParaRPr lang="pl-PL" sz="1200" dirty="0">
              <a:latin typeface="Tw Cen MT" panose="020B0602020104020603" pitchFamily="34" charset="-18"/>
              <a:cs typeface="Arial" panose="020B0604020202020204" pitchFamily="34" charset="0"/>
            </a:endParaRPr>
          </a:p>
        </p:txBody>
      </p:sp>
      <p:pic>
        <p:nvPicPr>
          <p:cNvPr id="13" name="Obraz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808" y="949156"/>
            <a:ext cx="3469035" cy="4982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563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07009" y="-14514"/>
            <a:ext cx="7049631" cy="6879772"/>
          </a:xfrm>
          <a:prstGeom prst="rect">
            <a:avLst/>
          </a:prstGeom>
        </p:spPr>
      </p:pic>
      <p:sp>
        <p:nvSpPr>
          <p:cNvPr id="11" name="pole tekstowe 10"/>
          <p:cNvSpPr txBox="1"/>
          <p:nvPr/>
        </p:nvSpPr>
        <p:spPr>
          <a:xfrm>
            <a:off x="5627948" y="4185084"/>
            <a:ext cx="56886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200" b="1" dirty="0" smtClean="0">
                <a:latin typeface="Tw Cen MT" panose="020B0602020104020603" pitchFamily="34" charset="-18"/>
                <a:cs typeface="Arial" pitchFamily="34" charset="0"/>
              </a:rPr>
              <a:t>Zbigniew</a:t>
            </a:r>
            <a:r>
              <a:rPr lang="pl-PL" sz="4200" b="1" dirty="0" smtClean="0">
                <a:latin typeface="Tw Cen MT" panose="020B0602020104020603" pitchFamily="34" charset="-18"/>
                <a:cs typeface="Arial" pitchFamily="34" charset="0"/>
              </a:rPr>
              <a:t/>
            </a:r>
            <a:br>
              <a:rPr lang="pl-PL" sz="4200" b="1" dirty="0" smtClean="0">
                <a:latin typeface="Tw Cen MT" panose="020B0602020104020603" pitchFamily="34" charset="-18"/>
                <a:cs typeface="Arial" pitchFamily="34" charset="0"/>
              </a:rPr>
            </a:br>
            <a:r>
              <a:rPr lang="pl-PL" sz="4200" b="1" dirty="0" err="1" smtClean="0">
                <a:latin typeface="Tw Cen MT" panose="020B0602020104020603" pitchFamily="34" charset="-18"/>
                <a:cs typeface="Arial" pitchFamily="34" charset="0"/>
              </a:rPr>
              <a:t>Larendowicz</a:t>
            </a:r>
            <a:endParaRPr lang="pl-PL" sz="2000" dirty="0">
              <a:latin typeface="Tw Cen MT" panose="020B0602020104020603" pitchFamily="34" charset="-18"/>
              <a:cs typeface="Arial" pitchFamily="34" charset="0"/>
            </a:endParaRPr>
          </a:p>
        </p:txBody>
      </p:sp>
      <p:sp>
        <p:nvSpPr>
          <p:cNvPr id="12" name="pole tekstowe 11"/>
          <p:cNvSpPr txBox="1"/>
          <p:nvPr/>
        </p:nvSpPr>
        <p:spPr>
          <a:xfrm>
            <a:off x="731404" y="6021288"/>
            <a:ext cx="32403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-18"/>
                <a:cs typeface="Arial" pitchFamily="34" charset="0"/>
              </a:rPr>
              <a:t>fot. </a:t>
            </a:r>
            <a:r>
              <a:rPr lang="pl-PL" sz="1400" dirty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-18"/>
                <a:cs typeface="Arial" pitchFamily="34" charset="0"/>
              </a:rPr>
              <a:t>z</a:t>
            </a:r>
            <a:r>
              <a:rPr lang="pl-PL" sz="1400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-18"/>
                <a:cs typeface="Arial" pitchFamily="34" charset="0"/>
              </a:rPr>
              <a:t>biory prywatne</a:t>
            </a:r>
            <a:endParaRPr lang="pl-PL" sz="1400" dirty="0">
              <a:solidFill>
                <a:schemeClr val="bg1">
                  <a:lumMod val="75000"/>
                </a:schemeClr>
              </a:solidFill>
              <a:latin typeface="Tw Cen MT" panose="020B0602020104020603" pitchFamily="34" charset="-18"/>
              <a:cs typeface="Arial" pitchFamily="34" charset="0"/>
            </a:endParaRPr>
          </a:p>
        </p:txBody>
      </p:sp>
      <p:cxnSp>
        <p:nvCxnSpPr>
          <p:cNvPr id="14" name="Łącznik prosty 13"/>
          <p:cNvCxnSpPr/>
          <p:nvPr/>
        </p:nvCxnSpPr>
        <p:spPr>
          <a:xfrm>
            <a:off x="5709659" y="5661248"/>
            <a:ext cx="5662071" cy="0"/>
          </a:xfrm>
          <a:prstGeom prst="line">
            <a:avLst/>
          </a:prstGeom>
          <a:ln w="889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ole tekstowe 14"/>
          <p:cNvSpPr txBox="1"/>
          <p:nvPr/>
        </p:nvSpPr>
        <p:spPr>
          <a:xfrm>
            <a:off x="5630746" y="1484784"/>
            <a:ext cx="64419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dirty="0" smtClean="0">
                <a:latin typeface="Tw Cen MT" panose="020B0602020104020603" pitchFamily="34" charset="-18"/>
                <a:cs typeface="Arial" pitchFamily="34" charset="0"/>
              </a:rPr>
              <a:t>Świadek Historii</a:t>
            </a:r>
          </a:p>
          <a:p>
            <a:r>
              <a:rPr lang="pl-PL" sz="3600" b="1" dirty="0" smtClean="0">
                <a:latin typeface="Tw Cen MT" panose="020B0602020104020603" pitchFamily="34" charset="-18"/>
                <a:cs typeface="Arial" pitchFamily="34" charset="0"/>
              </a:rPr>
              <a:t>edycja III (2014)</a:t>
            </a:r>
            <a:endParaRPr lang="pl-PL" sz="3600" b="1" dirty="0">
              <a:latin typeface="Tw Cen MT" panose="020B0602020104020603" pitchFamily="34" charset="-18"/>
              <a:cs typeface="Arial" pitchFamily="34" charset="0"/>
            </a:endParaRPr>
          </a:p>
        </p:txBody>
      </p:sp>
      <p:sp>
        <p:nvSpPr>
          <p:cNvPr id="10" name="pole tekstowe 9"/>
          <p:cNvSpPr txBox="1"/>
          <p:nvPr/>
        </p:nvSpPr>
        <p:spPr>
          <a:xfrm>
            <a:off x="11082958" y="6052066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dirty="0">
                <a:latin typeface="Tw Cen MT" panose="020B0602020104020603" pitchFamily="34" charset="-18"/>
                <a:cs typeface="Arial" panose="020B0604020202020204" pitchFamily="34" charset="0"/>
              </a:rPr>
              <a:t>3</a:t>
            </a:r>
          </a:p>
        </p:txBody>
      </p:sp>
      <p:pic>
        <p:nvPicPr>
          <p:cNvPr id="16" name="Obraz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808" y="949156"/>
            <a:ext cx="3616379" cy="4982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438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07009" y="-14514"/>
            <a:ext cx="7049631" cy="6879772"/>
          </a:xfrm>
          <a:prstGeom prst="rect">
            <a:avLst/>
          </a:prstGeom>
        </p:spPr>
      </p:pic>
      <p:sp>
        <p:nvSpPr>
          <p:cNvPr id="11" name="pole tekstowe 10"/>
          <p:cNvSpPr txBox="1"/>
          <p:nvPr/>
        </p:nvSpPr>
        <p:spPr>
          <a:xfrm>
            <a:off x="5627948" y="4185084"/>
            <a:ext cx="56886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200" b="1" dirty="0" smtClean="0">
                <a:latin typeface="Tw Cen MT" panose="020B0602020104020603" pitchFamily="34" charset="-18"/>
                <a:cs typeface="Arial" pitchFamily="34" charset="0"/>
              </a:rPr>
              <a:t>Anna</a:t>
            </a:r>
            <a:r>
              <a:rPr lang="pl-PL" sz="4200" b="1" dirty="0" smtClean="0">
                <a:latin typeface="Tw Cen MT" panose="020B0602020104020603" pitchFamily="34" charset="-18"/>
                <a:cs typeface="Arial" pitchFamily="34" charset="0"/>
              </a:rPr>
              <a:t/>
            </a:r>
            <a:br>
              <a:rPr lang="pl-PL" sz="4200" b="1" dirty="0" smtClean="0">
                <a:latin typeface="Tw Cen MT" panose="020B0602020104020603" pitchFamily="34" charset="-18"/>
                <a:cs typeface="Arial" pitchFamily="34" charset="0"/>
              </a:rPr>
            </a:br>
            <a:r>
              <a:rPr lang="pl-PL" sz="4200" b="1" dirty="0" smtClean="0">
                <a:latin typeface="Tw Cen MT" panose="020B0602020104020603" pitchFamily="34" charset="-18"/>
                <a:cs typeface="Arial" pitchFamily="34" charset="0"/>
              </a:rPr>
              <a:t>Leszczyńska</a:t>
            </a:r>
            <a:endParaRPr lang="pl-PL" sz="2000" dirty="0">
              <a:latin typeface="Tw Cen MT" panose="020B0602020104020603" pitchFamily="34" charset="-18"/>
              <a:cs typeface="Arial" pitchFamily="34" charset="0"/>
            </a:endParaRPr>
          </a:p>
        </p:txBody>
      </p:sp>
      <p:sp>
        <p:nvSpPr>
          <p:cNvPr id="12" name="pole tekstowe 11"/>
          <p:cNvSpPr txBox="1"/>
          <p:nvPr/>
        </p:nvSpPr>
        <p:spPr>
          <a:xfrm>
            <a:off x="731404" y="6021288"/>
            <a:ext cx="32403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-18"/>
                <a:cs typeface="Arial" pitchFamily="34" charset="0"/>
              </a:rPr>
              <a:t>fot. </a:t>
            </a:r>
            <a:r>
              <a:rPr lang="pl-PL" sz="1400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-18"/>
                <a:cs typeface="Arial" pitchFamily="34" charset="0"/>
              </a:rPr>
              <a:t>Jan Górka</a:t>
            </a:r>
            <a:endParaRPr lang="pl-PL" sz="1400" dirty="0">
              <a:solidFill>
                <a:schemeClr val="bg1">
                  <a:lumMod val="75000"/>
                </a:schemeClr>
              </a:solidFill>
              <a:latin typeface="Tw Cen MT" panose="020B0602020104020603" pitchFamily="34" charset="-18"/>
              <a:cs typeface="Arial" pitchFamily="34" charset="0"/>
            </a:endParaRPr>
          </a:p>
        </p:txBody>
      </p:sp>
      <p:cxnSp>
        <p:nvCxnSpPr>
          <p:cNvPr id="14" name="Łącznik prosty 13"/>
          <p:cNvCxnSpPr/>
          <p:nvPr/>
        </p:nvCxnSpPr>
        <p:spPr>
          <a:xfrm>
            <a:off x="5709659" y="5661248"/>
            <a:ext cx="5662071" cy="0"/>
          </a:xfrm>
          <a:prstGeom prst="line">
            <a:avLst/>
          </a:prstGeom>
          <a:ln w="889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ole tekstowe 14"/>
          <p:cNvSpPr txBox="1"/>
          <p:nvPr/>
        </p:nvSpPr>
        <p:spPr>
          <a:xfrm>
            <a:off x="5630746" y="1484784"/>
            <a:ext cx="64419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dirty="0" smtClean="0">
                <a:latin typeface="Tw Cen MT" panose="020B0602020104020603" pitchFamily="34" charset="-18"/>
                <a:cs typeface="Arial" pitchFamily="34" charset="0"/>
              </a:rPr>
              <a:t>Świadek Historii</a:t>
            </a:r>
          </a:p>
          <a:p>
            <a:r>
              <a:rPr lang="pl-PL" sz="3600" b="1" dirty="0" smtClean="0">
                <a:latin typeface="Tw Cen MT" panose="020B0602020104020603" pitchFamily="34" charset="-18"/>
                <a:cs typeface="Arial" pitchFamily="34" charset="0"/>
              </a:rPr>
              <a:t>edycja III (2014)</a:t>
            </a:r>
            <a:endParaRPr lang="pl-PL" sz="3600" b="1" dirty="0">
              <a:latin typeface="Tw Cen MT" panose="020B0602020104020603" pitchFamily="34" charset="-18"/>
              <a:cs typeface="Arial" pitchFamily="34" charset="0"/>
            </a:endParaRPr>
          </a:p>
        </p:txBody>
      </p:sp>
      <p:sp>
        <p:nvSpPr>
          <p:cNvPr id="10" name="pole tekstowe 9"/>
          <p:cNvSpPr txBox="1"/>
          <p:nvPr/>
        </p:nvSpPr>
        <p:spPr>
          <a:xfrm>
            <a:off x="11082958" y="6052066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dirty="0" smtClean="0">
                <a:latin typeface="Tw Cen MT" panose="020B0602020104020603" pitchFamily="34" charset="-18"/>
                <a:cs typeface="Arial" panose="020B0604020202020204" pitchFamily="34" charset="0"/>
              </a:rPr>
              <a:t>4</a:t>
            </a:r>
            <a:endParaRPr lang="pl-PL" sz="1200" dirty="0">
              <a:latin typeface="Tw Cen MT" panose="020B0602020104020603" pitchFamily="34" charset="-18"/>
              <a:cs typeface="Arial" panose="020B0604020202020204" pitchFamily="34" charset="0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808" y="949156"/>
            <a:ext cx="3747759" cy="4982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008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07009" y="-14514"/>
            <a:ext cx="7049631" cy="6879772"/>
          </a:xfrm>
          <a:prstGeom prst="rect">
            <a:avLst/>
          </a:prstGeom>
        </p:spPr>
      </p:pic>
      <p:sp>
        <p:nvSpPr>
          <p:cNvPr id="11" name="pole tekstowe 10"/>
          <p:cNvSpPr txBox="1"/>
          <p:nvPr/>
        </p:nvSpPr>
        <p:spPr>
          <a:xfrm>
            <a:off x="5627948" y="4185084"/>
            <a:ext cx="56886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200" b="1" dirty="0" smtClean="0">
                <a:latin typeface="Tw Cen MT" panose="020B0602020104020603" pitchFamily="34" charset="-18"/>
                <a:cs typeface="Arial" pitchFamily="34" charset="0"/>
              </a:rPr>
              <a:t>Mieczysław</a:t>
            </a:r>
            <a:r>
              <a:rPr lang="pl-PL" sz="4200" b="1" dirty="0" smtClean="0">
                <a:latin typeface="Tw Cen MT" panose="020B0602020104020603" pitchFamily="34" charset="-18"/>
                <a:cs typeface="Arial" pitchFamily="34" charset="0"/>
              </a:rPr>
              <a:t/>
            </a:r>
            <a:br>
              <a:rPr lang="pl-PL" sz="4200" b="1" dirty="0" smtClean="0">
                <a:latin typeface="Tw Cen MT" panose="020B0602020104020603" pitchFamily="34" charset="-18"/>
                <a:cs typeface="Arial" pitchFamily="34" charset="0"/>
              </a:rPr>
            </a:br>
            <a:r>
              <a:rPr lang="pl-PL" sz="4200" b="1" dirty="0" smtClean="0">
                <a:latin typeface="Tw Cen MT" panose="020B0602020104020603" pitchFamily="34" charset="-18"/>
                <a:cs typeface="Arial" pitchFamily="34" charset="0"/>
              </a:rPr>
              <a:t>Skotnicki</a:t>
            </a:r>
            <a:endParaRPr lang="pl-PL" sz="2000" dirty="0">
              <a:latin typeface="Tw Cen MT" panose="020B0602020104020603" pitchFamily="34" charset="-18"/>
              <a:cs typeface="Arial" pitchFamily="34" charset="0"/>
            </a:endParaRPr>
          </a:p>
        </p:txBody>
      </p:sp>
      <p:sp>
        <p:nvSpPr>
          <p:cNvPr id="12" name="pole tekstowe 11"/>
          <p:cNvSpPr txBox="1"/>
          <p:nvPr/>
        </p:nvSpPr>
        <p:spPr>
          <a:xfrm>
            <a:off x="731404" y="6021288"/>
            <a:ext cx="32403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-18"/>
                <a:cs typeface="Arial" pitchFamily="34" charset="0"/>
              </a:rPr>
              <a:t>fot. </a:t>
            </a:r>
            <a:r>
              <a:rPr lang="pl-PL" sz="1400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-18"/>
                <a:cs typeface="Arial" pitchFamily="34" charset="0"/>
              </a:rPr>
              <a:t>zbiory prywatne</a:t>
            </a:r>
            <a:endParaRPr lang="pl-PL" sz="1400" dirty="0">
              <a:solidFill>
                <a:schemeClr val="bg1">
                  <a:lumMod val="75000"/>
                </a:schemeClr>
              </a:solidFill>
              <a:latin typeface="Tw Cen MT" panose="020B0602020104020603" pitchFamily="34" charset="-18"/>
              <a:cs typeface="Arial" pitchFamily="34" charset="0"/>
            </a:endParaRPr>
          </a:p>
        </p:txBody>
      </p:sp>
      <p:cxnSp>
        <p:nvCxnSpPr>
          <p:cNvPr id="14" name="Łącznik prosty 13"/>
          <p:cNvCxnSpPr/>
          <p:nvPr/>
        </p:nvCxnSpPr>
        <p:spPr>
          <a:xfrm>
            <a:off x="5709659" y="5661248"/>
            <a:ext cx="5662071" cy="0"/>
          </a:xfrm>
          <a:prstGeom prst="line">
            <a:avLst/>
          </a:prstGeom>
          <a:ln w="889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ole tekstowe 14"/>
          <p:cNvSpPr txBox="1"/>
          <p:nvPr/>
        </p:nvSpPr>
        <p:spPr>
          <a:xfrm>
            <a:off x="5630746" y="1484784"/>
            <a:ext cx="64419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dirty="0" smtClean="0">
                <a:latin typeface="Tw Cen MT" panose="020B0602020104020603" pitchFamily="34" charset="-18"/>
                <a:cs typeface="Arial" pitchFamily="34" charset="0"/>
              </a:rPr>
              <a:t>Świadek Historii</a:t>
            </a:r>
          </a:p>
          <a:p>
            <a:r>
              <a:rPr lang="pl-PL" sz="3600" b="1" dirty="0" smtClean="0">
                <a:latin typeface="Tw Cen MT" panose="020B0602020104020603" pitchFamily="34" charset="-18"/>
                <a:cs typeface="Arial" pitchFamily="34" charset="0"/>
              </a:rPr>
              <a:t>edycja III (2014)</a:t>
            </a:r>
            <a:endParaRPr lang="pl-PL" sz="3600" b="1" dirty="0">
              <a:latin typeface="Tw Cen MT" panose="020B0602020104020603" pitchFamily="34" charset="-18"/>
              <a:cs typeface="Arial" pitchFamily="34" charset="0"/>
            </a:endParaRPr>
          </a:p>
        </p:txBody>
      </p:sp>
      <p:sp>
        <p:nvSpPr>
          <p:cNvPr id="10" name="pole tekstowe 9"/>
          <p:cNvSpPr txBox="1"/>
          <p:nvPr/>
        </p:nvSpPr>
        <p:spPr>
          <a:xfrm>
            <a:off x="11082958" y="6052066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dirty="0" smtClean="0">
                <a:latin typeface="Tw Cen MT" panose="020B0602020104020603" pitchFamily="34" charset="-18"/>
                <a:cs typeface="Arial" panose="020B0604020202020204" pitchFamily="34" charset="0"/>
              </a:rPr>
              <a:t>5</a:t>
            </a:r>
            <a:endParaRPr lang="pl-PL" sz="1200" dirty="0">
              <a:latin typeface="Tw Cen MT" panose="020B0602020104020603" pitchFamily="34" charset="-18"/>
              <a:cs typeface="Arial" panose="020B0604020202020204" pitchFamily="34" charset="0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808" y="949156"/>
            <a:ext cx="3321456" cy="4982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171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07009" y="-14514"/>
            <a:ext cx="7049631" cy="6879772"/>
          </a:xfrm>
          <a:prstGeom prst="rect">
            <a:avLst/>
          </a:prstGeom>
        </p:spPr>
      </p:pic>
      <p:sp>
        <p:nvSpPr>
          <p:cNvPr id="11" name="pole tekstowe 10"/>
          <p:cNvSpPr txBox="1"/>
          <p:nvPr/>
        </p:nvSpPr>
        <p:spPr>
          <a:xfrm>
            <a:off x="5627948" y="4185084"/>
            <a:ext cx="56886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200" b="1" dirty="0" smtClean="0">
                <a:latin typeface="Tw Cen MT" panose="020B0602020104020603" pitchFamily="34" charset="-18"/>
                <a:cs typeface="Arial" pitchFamily="34" charset="0"/>
              </a:rPr>
              <a:t>Maria</a:t>
            </a:r>
            <a:r>
              <a:rPr lang="pl-PL" sz="4200" b="1" dirty="0" smtClean="0">
                <a:latin typeface="Tw Cen MT" panose="020B0602020104020603" pitchFamily="34" charset="-18"/>
                <a:cs typeface="Arial" pitchFamily="34" charset="0"/>
              </a:rPr>
              <a:t/>
            </a:r>
            <a:br>
              <a:rPr lang="pl-PL" sz="4200" b="1" dirty="0" smtClean="0">
                <a:latin typeface="Tw Cen MT" panose="020B0602020104020603" pitchFamily="34" charset="-18"/>
                <a:cs typeface="Arial" pitchFamily="34" charset="0"/>
              </a:rPr>
            </a:br>
            <a:r>
              <a:rPr lang="pl-PL" sz="4200" b="1" dirty="0" smtClean="0">
                <a:latin typeface="Tw Cen MT" panose="020B0602020104020603" pitchFamily="34" charset="-18"/>
                <a:cs typeface="Arial" pitchFamily="34" charset="0"/>
              </a:rPr>
              <a:t>Szczepańska</a:t>
            </a:r>
            <a:endParaRPr lang="pl-PL" sz="2000" dirty="0">
              <a:latin typeface="Tw Cen MT" panose="020B0602020104020603" pitchFamily="34" charset="-18"/>
              <a:cs typeface="Arial" pitchFamily="34" charset="0"/>
            </a:endParaRPr>
          </a:p>
        </p:txBody>
      </p:sp>
      <p:sp>
        <p:nvSpPr>
          <p:cNvPr id="12" name="pole tekstowe 11"/>
          <p:cNvSpPr txBox="1"/>
          <p:nvPr/>
        </p:nvSpPr>
        <p:spPr>
          <a:xfrm>
            <a:off x="731404" y="6021288"/>
            <a:ext cx="32403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-18"/>
                <a:cs typeface="Arial" pitchFamily="34" charset="0"/>
              </a:rPr>
              <a:t>fot. </a:t>
            </a:r>
            <a:r>
              <a:rPr lang="pl-PL" sz="1400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-18"/>
                <a:cs typeface="Arial" pitchFamily="34" charset="0"/>
              </a:rPr>
              <a:t>zbiory prywatne</a:t>
            </a:r>
            <a:endParaRPr lang="pl-PL" sz="1400" dirty="0">
              <a:solidFill>
                <a:schemeClr val="bg1">
                  <a:lumMod val="75000"/>
                </a:schemeClr>
              </a:solidFill>
              <a:latin typeface="Tw Cen MT" panose="020B0602020104020603" pitchFamily="34" charset="-18"/>
              <a:cs typeface="Arial" pitchFamily="34" charset="0"/>
            </a:endParaRPr>
          </a:p>
        </p:txBody>
      </p:sp>
      <p:cxnSp>
        <p:nvCxnSpPr>
          <p:cNvPr id="14" name="Łącznik prosty 13"/>
          <p:cNvCxnSpPr/>
          <p:nvPr/>
        </p:nvCxnSpPr>
        <p:spPr>
          <a:xfrm>
            <a:off x="5709659" y="5661248"/>
            <a:ext cx="5662071" cy="0"/>
          </a:xfrm>
          <a:prstGeom prst="line">
            <a:avLst/>
          </a:prstGeom>
          <a:ln w="889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ole tekstowe 14"/>
          <p:cNvSpPr txBox="1"/>
          <p:nvPr/>
        </p:nvSpPr>
        <p:spPr>
          <a:xfrm>
            <a:off x="5630746" y="1484784"/>
            <a:ext cx="64419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dirty="0" smtClean="0">
                <a:latin typeface="Tw Cen MT" panose="020B0602020104020603" pitchFamily="34" charset="-18"/>
                <a:cs typeface="Arial" pitchFamily="34" charset="0"/>
              </a:rPr>
              <a:t>Świadek Historii</a:t>
            </a:r>
          </a:p>
          <a:p>
            <a:r>
              <a:rPr lang="pl-PL" sz="3600" b="1" dirty="0" smtClean="0">
                <a:latin typeface="Tw Cen MT" panose="020B0602020104020603" pitchFamily="34" charset="-18"/>
                <a:cs typeface="Arial" pitchFamily="34" charset="0"/>
              </a:rPr>
              <a:t>edycja III (2014)</a:t>
            </a:r>
            <a:endParaRPr lang="pl-PL" sz="3600" b="1" dirty="0">
              <a:latin typeface="Tw Cen MT" panose="020B0602020104020603" pitchFamily="34" charset="-18"/>
              <a:cs typeface="Arial" pitchFamily="34" charset="0"/>
            </a:endParaRPr>
          </a:p>
        </p:txBody>
      </p:sp>
      <p:sp>
        <p:nvSpPr>
          <p:cNvPr id="10" name="pole tekstowe 9"/>
          <p:cNvSpPr txBox="1"/>
          <p:nvPr/>
        </p:nvSpPr>
        <p:spPr>
          <a:xfrm>
            <a:off x="11082958" y="6052066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dirty="0" smtClean="0">
                <a:latin typeface="Tw Cen MT" panose="020B0602020104020603" pitchFamily="34" charset="-18"/>
                <a:cs typeface="Arial" panose="020B0604020202020204" pitchFamily="34" charset="0"/>
              </a:rPr>
              <a:t>6</a:t>
            </a:r>
            <a:endParaRPr lang="pl-PL" sz="1200" dirty="0">
              <a:latin typeface="Tw Cen MT" panose="020B0602020104020603" pitchFamily="34" charset="-18"/>
              <a:cs typeface="Arial" panose="020B0604020202020204" pitchFamily="34" charset="0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12" y="949156"/>
            <a:ext cx="3181395" cy="4982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904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75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2819636" y="2420888"/>
            <a:ext cx="65887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600" dirty="0" smtClean="0">
                <a:solidFill>
                  <a:schemeClr val="bg1"/>
                </a:solidFill>
                <a:latin typeface="Tw Cen MT" panose="020B0602020104020603" pitchFamily="34" charset="-18"/>
                <a:cs typeface="Arial" panose="020B0604020202020204" pitchFamily="34" charset="0"/>
              </a:rPr>
              <a:t>EDYCJA IV</a:t>
            </a:r>
            <a:endParaRPr lang="pl-PL" sz="9600" dirty="0">
              <a:solidFill>
                <a:schemeClr val="bg1"/>
              </a:solidFill>
              <a:latin typeface="Tw Cen MT" panose="020B0602020104020603" pitchFamily="34" charset="-1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7151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07009" y="-14514"/>
            <a:ext cx="7049631" cy="6879772"/>
          </a:xfrm>
          <a:prstGeom prst="rect">
            <a:avLst/>
          </a:prstGeom>
        </p:spPr>
      </p:pic>
      <p:sp>
        <p:nvSpPr>
          <p:cNvPr id="11" name="pole tekstowe 10"/>
          <p:cNvSpPr txBox="1"/>
          <p:nvPr/>
        </p:nvSpPr>
        <p:spPr>
          <a:xfrm>
            <a:off x="5627948" y="4185084"/>
            <a:ext cx="56886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200" b="1" dirty="0" smtClean="0">
                <a:latin typeface="Tw Cen MT" panose="020B0602020104020603" pitchFamily="34" charset="-18"/>
                <a:cs typeface="Arial" pitchFamily="34" charset="0"/>
              </a:rPr>
              <a:t>kpt dr Dariusz Jacek </a:t>
            </a:r>
            <a:r>
              <a:rPr lang="pl-PL" sz="4200" b="1" dirty="0" smtClean="0">
                <a:latin typeface="Tw Cen MT" panose="020B0602020104020603" pitchFamily="34" charset="-18"/>
                <a:cs typeface="Arial" pitchFamily="34" charset="0"/>
              </a:rPr>
              <a:t/>
            </a:r>
            <a:br>
              <a:rPr lang="pl-PL" sz="4200" b="1" dirty="0" smtClean="0">
                <a:latin typeface="Tw Cen MT" panose="020B0602020104020603" pitchFamily="34" charset="-18"/>
                <a:cs typeface="Arial" pitchFamily="34" charset="0"/>
              </a:rPr>
            </a:br>
            <a:r>
              <a:rPr lang="pl-PL" sz="4200" b="1" dirty="0" smtClean="0">
                <a:latin typeface="Tw Cen MT" panose="020B0602020104020603" pitchFamily="34" charset="-18"/>
                <a:cs typeface="Arial" pitchFamily="34" charset="0"/>
              </a:rPr>
              <a:t>Fudali</a:t>
            </a:r>
            <a:endParaRPr lang="pl-PL" sz="2000" dirty="0">
              <a:latin typeface="Tw Cen MT" panose="020B0602020104020603" pitchFamily="34" charset="-18"/>
              <a:cs typeface="Arial" pitchFamily="34" charset="0"/>
            </a:endParaRPr>
          </a:p>
        </p:txBody>
      </p:sp>
      <p:sp>
        <p:nvSpPr>
          <p:cNvPr id="12" name="pole tekstowe 11"/>
          <p:cNvSpPr txBox="1"/>
          <p:nvPr/>
        </p:nvSpPr>
        <p:spPr>
          <a:xfrm>
            <a:off x="731404" y="6021288"/>
            <a:ext cx="32403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-18"/>
                <a:cs typeface="Arial" pitchFamily="34" charset="0"/>
              </a:rPr>
              <a:t>fot. </a:t>
            </a:r>
            <a:r>
              <a:rPr lang="pl-PL" sz="1400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-18"/>
                <a:cs typeface="Arial" pitchFamily="34" charset="0"/>
              </a:rPr>
              <a:t>Krzysztof </a:t>
            </a:r>
            <a:r>
              <a:rPr lang="pl-PL" sz="1400" dirty="0" err="1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-18"/>
                <a:cs typeface="Arial" pitchFamily="34" charset="0"/>
              </a:rPr>
              <a:t>Łokaj</a:t>
            </a:r>
            <a:endParaRPr lang="pl-PL" sz="1400" dirty="0">
              <a:solidFill>
                <a:schemeClr val="bg1">
                  <a:lumMod val="75000"/>
                </a:schemeClr>
              </a:solidFill>
              <a:latin typeface="Tw Cen MT" panose="020B0602020104020603" pitchFamily="34" charset="-18"/>
              <a:cs typeface="Arial" pitchFamily="34" charset="0"/>
            </a:endParaRPr>
          </a:p>
        </p:txBody>
      </p:sp>
      <p:cxnSp>
        <p:nvCxnSpPr>
          <p:cNvPr id="14" name="Łącznik prosty 13"/>
          <p:cNvCxnSpPr/>
          <p:nvPr/>
        </p:nvCxnSpPr>
        <p:spPr>
          <a:xfrm>
            <a:off x="5709659" y="5661248"/>
            <a:ext cx="5662071" cy="0"/>
          </a:xfrm>
          <a:prstGeom prst="line">
            <a:avLst/>
          </a:prstGeom>
          <a:ln w="889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ole tekstowe 14"/>
          <p:cNvSpPr txBox="1"/>
          <p:nvPr/>
        </p:nvSpPr>
        <p:spPr>
          <a:xfrm>
            <a:off x="5630746" y="1484784"/>
            <a:ext cx="64419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dirty="0" smtClean="0">
                <a:latin typeface="Tw Cen MT" panose="020B0602020104020603" pitchFamily="34" charset="-18"/>
                <a:cs typeface="Arial" pitchFamily="34" charset="0"/>
              </a:rPr>
              <a:t>Świadek Historii</a:t>
            </a:r>
          </a:p>
          <a:p>
            <a:r>
              <a:rPr lang="pl-PL" sz="3600" b="1" dirty="0" smtClean="0">
                <a:latin typeface="Tw Cen MT" panose="020B0602020104020603" pitchFamily="34" charset="-18"/>
                <a:cs typeface="Arial" pitchFamily="34" charset="0"/>
              </a:rPr>
              <a:t>edycja IV (2015)</a:t>
            </a:r>
            <a:endParaRPr lang="pl-PL" sz="3600" b="1" dirty="0">
              <a:latin typeface="Tw Cen MT" panose="020B0602020104020603" pitchFamily="34" charset="-18"/>
              <a:cs typeface="Arial" pitchFamily="34" charset="0"/>
            </a:endParaRPr>
          </a:p>
        </p:txBody>
      </p:sp>
      <p:sp>
        <p:nvSpPr>
          <p:cNvPr id="10" name="pole tekstowe 9"/>
          <p:cNvSpPr txBox="1"/>
          <p:nvPr/>
        </p:nvSpPr>
        <p:spPr>
          <a:xfrm>
            <a:off x="11082958" y="6052066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dirty="0" smtClean="0">
                <a:latin typeface="Tw Cen MT" panose="020B0602020104020603" pitchFamily="34" charset="-18"/>
                <a:cs typeface="Arial" panose="020B0604020202020204" pitchFamily="34" charset="0"/>
              </a:rPr>
              <a:t>1</a:t>
            </a:r>
            <a:endParaRPr lang="pl-PL" sz="1200" dirty="0">
              <a:latin typeface="Tw Cen MT" panose="020B0602020104020603" pitchFamily="34" charset="-18"/>
              <a:cs typeface="Arial" panose="020B0604020202020204" pitchFamily="34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4942" y="949156"/>
            <a:ext cx="3827498" cy="4982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8332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99856" y="-10056"/>
            <a:ext cx="7049631" cy="6879772"/>
          </a:xfrm>
          <a:prstGeom prst="rect">
            <a:avLst/>
          </a:prstGeom>
        </p:spPr>
      </p:pic>
      <p:sp>
        <p:nvSpPr>
          <p:cNvPr id="9" name="pole tekstowe 8"/>
          <p:cNvSpPr txBox="1"/>
          <p:nvPr/>
        </p:nvSpPr>
        <p:spPr>
          <a:xfrm>
            <a:off x="5627948" y="4185084"/>
            <a:ext cx="367240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200" b="1" dirty="0" smtClean="0">
                <a:latin typeface="Tw Cen MT" panose="020B0602020104020603" pitchFamily="34" charset="-18"/>
                <a:cs typeface="Arial" pitchFamily="34" charset="0"/>
              </a:rPr>
              <a:t>Franciszek</a:t>
            </a:r>
            <a:br>
              <a:rPr lang="pl-PL" sz="4200" b="1" dirty="0" smtClean="0">
                <a:latin typeface="Tw Cen MT" panose="020B0602020104020603" pitchFamily="34" charset="-18"/>
                <a:cs typeface="Arial" pitchFamily="34" charset="0"/>
              </a:rPr>
            </a:br>
            <a:r>
              <a:rPr lang="pl-PL" sz="4200" b="1" dirty="0" smtClean="0">
                <a:latin typeface="Tw Cen MT" panose="020B0602020104020603" pitchFamily="34" charset="-18"/>
                <a:cs typeface="Arial" pitchFamily="34" charset="0"/>
              </a:rPr>
              <a:t>Batory</a:t>
            </a:r>
            <a:endParaRPr lang="pl-PL" sz="4200" b="1" dirty="0">
              <a:latin typeface="Tw Cen MT" panose="020B0602020104020603" pitchFamily="34" charset="-18"/>
              <a:cs typeface="Arial" pitchFamily="34" charset="0"/>
            </a:endParaRPr>
          </a:p>
        </p:txBody>
      </p:sp>
      <p:sp>
        <p:nvSpPr>
          <p:cNvPr id="10" name="pole tekstowe 9"/>
          <p:cNvSpPr txBox="1"/>
          <p:nvPr/>
        </p:nvSpPr>
        <p:spPr>
          <a:xfrm>
            <a:off x="731404" y="6021288"/>
            <a:ext cx="28803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-18"/>
                <a:cs typeface="Arial" pitchFamily="34" charset="0"/>
              </a:rPr>
              <a:t>fot. </a:t>
            </a:r>
            <a:r>
              <a:rPr lang="pl-PL" sz="1400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-18"/>
                <a:cs typeface="Arial" pitchFamily="34" charset="0"/>
              </a:rPr>
              <a:t>Igor Witowicz</a:t>
            </a:r>
            <a:endParaRPr lang="pl-PL" sz="1400" dirty="0">
              <a:solidFill>
                <a:schemeClr val="bg1">
                  <a:lumMod val="75000"/>
                </a:schemeClr>
              </a:solidFill>
              <a:latin typeface="Tw Cen MT" panose="020B0602020104020603" pitchFamily="34" charset="-18"/>
              <a:cs typeface="Arial" pitchFamily="34" charset="0"/>
            </a:endParaRPr>
          </a:p>
        </p:txBody>
      </p:sp>
      <p:pic>
        <p:nvPicPr>
          <p:cNvPr id="8" name="Picture 2" descr="E:\Projekty nowe\ZAPROSZENIE świadek historii\wybrane zdjęcia\F. Batory, fot. I. Witowicz.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404" y="958219"/>
            <a:ext cx="3914112" cy="4973123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Łącznik prosty 12"/>
          <p:cNvCxnSpPr/>
          <p:nvPr/>
        </p:nvCxnSpPr>
        <p:spPr>
          <a:xfrm>
            <a:off x="5709659" y="5661248"/>
            <a:ext cx="5662071" cy="0"/>
          </a:xfrm>
          <a:prstGeom prst="line">
            <a:avLst/>
          </a:prstGeom>
          <a:ln w="889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pole tekstowe 13"/>
          <p:cNvSpPr txBox="1"/>
          <p:nvPr/>
        </p:nvSpPr>
        <p:spPr>
          <a:xfrm>
            <a:off x="5630746" y="1484784"/>
            <a:ext cx="64419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dirty="0" smtClean="0">
                <a:latin typeface="Tw Cen MT" panose="020B0602020104020603" pitchFamily="34" charset="-18"/>
                <a:cs typeface="Arial" pitchFamily="34" charset="0"/>
              </a:rPr>
              <a:t>Świadek Historii</a:t>
            </a:r>
          </a:p>
          <a:p>
            <a:r>
              <a:rPr lang="pl-PL" sz="3600" b="1" dirty="0" smtClean="0">
                <a:latin typeface="Tw Cen MT" panose="020B0602020104020603" pitchFamily="34" charset="-18"/>
                <a:cs typeface="Arial" pitchFamily="34" charset="0"/>
              </a:rPr>
              <a:t>edycja I (2012)</a:t>
            </a:r>
            <a:endParaRPr lang="pl-PL" sz="3600" b="1" dirty="0">
              <a:latin typeface="Tw Cen MT" panose="020B0602020104020603" pitchFamily="34" charset="-18"/>
              <a:cs typeface="Arial" pitchFamily="34" charset="0"/>
            </a:endParaRPr>
          </a:p>
        </p:txBody>
      </p:sp>
      <p:sp>
        <p:nvSpPr>
          <p:cNvPr id="2" name="pole tekstowe 1"/>
          <p:cNvSpPr txBox="1"/>
          <p:nvPr/>
        </p:nvSpPr>
        <p:spPr>
          <a:xfrm>
            <a:off x="11102104" y="6052066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dirty="0" smtClean="0">
                <a:latin typeface="Tw Cen MT" panose="020B0602020104020603" pitchFamily="34" charset="-18"/>
                <a:cs typeface="Arial" panose="020B0604020202020204" pitchFamily="34" charset="0"/>
              </a:rPr>
              <a:t>1</a:t>
            </a:r>
            <a:endParaRPr lang="pl-PL" sz="1200" dirty="0">
              <a:latin typeface="Tw Cen MT" panose="020B0602020104020603" pitchFamily="34" charset="-1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772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07009" y="-14514"/>
            <a:ext cx="7049631" cy="6879772"/>
          </a:xfrm>
          <a:prstGeom prst="rect">
            <a:avLst/>
          </a:prstGeom>
        </p:spPr>
      </p:pic>
      <p:sp>
        <p:nvSpPr>
          <p:cNvPr id="11" name="pole tekstowe 10"/>
          <p:cNvSpPr txBox="1"/>
          <p:nvPr/>
        </p:nvSpPr>
        <p:spPr>
          <a:xfrm>
            <a:off x="5627948" y="4185084"/>
            <a:ext cx="56886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200" b="1" dirty="0">
                <a:latin typeface="Tw Cen MT" panose="020B0602020104020603" pitchFamily="34" charset="-18"/>
                <a:cs typeface="Arial" pitchFamily="34" charset="0"/>
              </a:rPr>
              <a:t>b</a:t>
            </a:r>
            <a:r>
              <a:rPr lang="pl-PL" sz="4200" b="1" dirty="0" smtClean="0">
                <a:latin typeface="Tw Cen MT" panose="020B0602020104020603" pitchFamily="34" charset="-18"/>
                <a:cs typeface="Arial" pitchFamily="34" charset="0"/>
              </a:rPr>
              <a:t>p Jan</a:t>
            </a:r>
            <a:br>
              <a:rPr lang="pl-PL" sz="4200" b="1" dirty="0" smtClean="0">
                <a:latin typeface="Tw Cen MT" panose="020B0602020104020603" pitchFamily="34" charset="-18"/>
                <a:cs typeface="Arial" pitchFamily="34" charset="0"/>
              </a:rPr>
            </a:br>
            <a:r>
              <a:rPr lang="pl-PL" sz="4200" b="1" dirty="0" smtClean="0">
                <a:latin typeface="Tw Cen MT" panose="020B0602020104020603" pitchFamily="34" charset="-18"/>
                <a:cs typeface="Arial" pitchFamily="34" charset="0"/>
              </a:rPr>
              <a:t>Niemiec</a:t>
            </a:r>
            <a:endParaRPr lang="pl-PL" sz="2000" dirty="0">
              <a:latin typeface="Tw Cen MT" panose="020B0602020104020603" pitchFamily="34" charset="-18"/>
              <a:cs typeface="Arial" pitchFamily="34" charset="0"/>
            </a:endParaRPr>
          </a:p>
        </p:txBody>
      </p:sp>
      <p:sp>
        <p:nvSpPr>
          <p:cNvPr id="12" name="pole tekstowe 11"/>
          <p:cNvSpPr txBox="1"/>
          <p:nvPr/>
        </p:nvSpPr>
        <p:spPr>
          <a:xfrm>
            <a:off x="731404" y="6021288"/>
            <a:ext cx="32403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-18"/>
                <a:cs typeface="Arial" pitchFamily="34" charset="0"/>
              </a:rPr>
              <a:t>fot. </a:t>
            </a:r>
            <a:r>
              <a:rPr lang="pl-PL" sz="1400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-18"/>
                <a:cs typeface="Arial" pitchFamily="34" charset="0"/>
              </a:rPr>
              <a:t>A. Płocica</a:t>
            </a:r>
            <a:endParaRPr lang="pl-PL" sz="1400" dirty="0">
              <a:solidFill>
                <a:schemeClr val="bg1">
                  <a:lumMod val="75000"/>
                </a:schemeClr>
              </a:solidFill>
              <a:latin typeface="Tw Cen MT" panose="020B0602020104020603" pitchFamily="34" charset="-18"/>
              <a:cs typeface="Arial" pitchFamily="34" charset="0"/>
            </a:endParaRPr>
          </a:p>
        </p:txBody>
      </p:sp>
      <p:cxnSp>
        <p:nvCxnSpPr>
          <p:cNvPr id="14" name="Łącznik prosty 13"/>
          <p:cNvCxnSpPr/>
          <p:nvPr/>
        </p:nvCxnSpPr>
        <p:spPr>
          <a:xfrm>
            <a:off x="5709659" y="5661248"/>
            <a:ext cx="5662071" cy="0"/>
          </a:xfrm>
          <a:prstGeom prst="line">
            <a:avLst/>
          </a:prstGeom>
          <a:ln w="889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ole tekstowe 14"/>
          <p:cNvSpPr txBox="1"/>
          <p:nvPr/>
        </p:nvSpPr>
        <p:spPr>
          <a:xfrm>
            <a:off x="5630746" y="1484784"/>
            <a:ext cx="64419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dirty="0" smtClean="0">
                <a:latin typeface="Tw Cen MT" panose="020B0602020104020603" pitchFamily="34" charset="-18"/>
                <a:cs typeface="Arial" pitchFamily="34" charset="0"/>
              </a:rPr>
              <a:t>Świadek Historii</a:t>
            </a:r>
          </a:p>
          <a:p>
            <a:r>
              <a:rPr lang="pl-PL" sz="3600" b="1" dirty="0" smtClean="0">
                <a:latin typeface="Tw Cen MT" panose="020B0602020104020603" pitchFamily="34" charset="-18"/>
                <a:cs typeface="Arial" pitchFamily="34" charset="0"/>
              </a:rPr>
              <a:t>edycja IV (2015)</a:t>
            </a:r>
            <a:endParaRPr lang="pl-PL" sz="3600" b="1" dirty="0">
              <a:latin typeface="Tw Cen MT" panose="020B0602020104020603" pitchFamily="34" charset="-18"/>
              <a:cs typeface="Arial" pitchFamily="34" charset="0"/>
            </a:endParaRPr>
          </a:p>
        </p:txBody>
      </p:sp>
      <p:sp>
        <p:nvSpPr>
          <p:cNvPr id="10" name="pole tekstowe 9"/>
          <p:cNvSpPr txBox="1"/>
          <p:nvPr/>
        </p:nvSpPr>
        <p:spPr>
          <a:xfrm>
            <a:off x="11082958" y="6052066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dirty="0">
                <a:latin typeface="Tw Cen MT" panose="020B0602020104020603" pitchFamily="34" charset="-18"/>
                <a:cs typeface="Arial" panose="020B0604020202020204" pitchFamily="34" charset="0"/>
              </a:rPr>
              <a:t>2</a:t>
            </a:r>
            <a:endParaRPr lang="pl-PL" sz="1200" dirty="0">
              <a:latin typeface="Tw Cen MT" panose="020B0602020104020603" pitchFamily="34" charset="-18"/>
              <a:cs typeface="Arial" panose="020B0604020202020204" pitchFamily="34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1403" y="949155"/>
            <a:ext cx="3705264" cy="4982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7710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07009" y="-14514"/>
            <a:ext cx="7049631" cy="6879772"/>
          </a:xfrm>
          <a:prstGeom prst="rect">
            <a:avLst/>
          </a:prstGeom>
        </p:spPr>
      </p:pic>
      <p:sp>
        <p:nvSpPr>
          <p:cNvPr id="11" name="pole tekstowe 10"/>
          <p:cNvSpPr txBox="1"/>
          <p:nvPr/>
        </p:nvSpPr>
        <p:spPr>
          <a:xfrm>
            <a:off x="5627948" y="4185084"/>
            <a:ext cx="56886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200" b="1" dirty="0" smtClean="0">
                <a:latin typeface="Tw Cen MT" panose="020B0602020104020603" pitchFamily="34" charset="-18"/>
                <a:cs typeface="Arial" pitchFamily="34" charset="0"/>
              </a:rPr>
              <a:t>Tadeusz</a:t>
            </a:r>
            <a:br>
              <a:rPr lang="pl-PL" sz="4200" b="1" dirty="0" smtClean="0">
                <a:latin typeface="Tw Cen MT" panose="020B0602020104020603" pitchFamily="34" charset="-18"/>
                <a:cs typeface="Arial" pitchFamily="34" charset="0"/>
              </a:rPr>
            </a:br>
            <a:r>
              <a:rPr lang="pl-PL" sz="4200" b="1" dirty="0" smtClean="0">
                <a:latin typeface="Tw Cen MT" panose="020B0602020104020603" pitchFamily="34" charset="-18"/>
                <a:cs typeface="Arial" pitchFamily="34" charset="0"/>
              </a:rPr>
              <a:t>Polkowski</a:t>
            </a:r>
            <a:endParaRPr lang="pl-PL" sz="2000" dirty="0">
              <a:latin typeface="Tw Cen MT" panose="020B0602020104020603" pitchFamily="34" charset="-18"/>
              <a:cs typeface="Arial" pitchFamily="34" charset="0"/>
            </a:endParaRPr>
          </a:p>
        </p:txBody>
      </p:sp>
      <p:sp>
        <p:nvSpPr>
          <p:cNvPr id="12" name="pole tekstowe 11"/>
          <p:cNvSpPr txBox="1"/>
          <p:nvPr/>
        </p:nvSpPr>
        <p:spPr>
          <a:xfrm>
            <a:off x="731404" y="6021288"/>
            <a:ext cx="32403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-18"/>
                <a:cs typeface="Arial" pitchFamily="34" charset="0"/>
              </a:rPr>
              <a:t>fot. </a:t>
            </a:r>
            <a:r>
              <a:rPr lang="pl-PL" sz="1400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-18"/>
                <a:cs typeface="Arial" pitchFamily="34" charset="0"/>
              </a:rPr>
              <a:t>J. Szarek</a:t>
            </a:r>
            <a:endParaRPr lang="pl-PL" sz="1400" dirty="0">
              <a:solidFill>
                <a:schemeClr val="bg1">
                  <a:lumMod val="75000"/>
                </a:schemeClr>
              </a:solidFill>
              <a:latin typeface="Tw Cen MT" panose="020B0602020104020603" pitchFamily="34" charset="-18"/>
              <a:cs typeface="Arial" pitchFamily="34" charset="0"/>
            </a:endParaRPr>
          </a:p>
        </p:txBody>
      </p:sp>
      <p:cxnSp>
        <p:nvCxnSpPr>
          <p:cNvPr id="14" name="Łącznik prosty 13"/>
          <p:cNvCxnSpPr/>
          <p:nvPr/>
        </p:nvCxnSpPr>
        <p:spPr>
          <a:xfrm>
            <a:off x="5709659" y="5661248"/>
            <a:ext cx="5662071" cy="0"/>
          </a:xfrm>
          <a:prstGeom prst="line">
            <a:avLst/>
          </a:prstGeom>
          <a:ln w="889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ole tekstowe 14"/>
          <p:cNvSpPr txBox="1"/>
          <p:nvPr/>
        </p:nvSpPr>
        <p:spPr>
          <a:xfrm>
            <a:off x="5630746" y="1484784"/>
            <a:ext cx="64419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dirty="0" smtClean="0">
                <a:latin typeface="Tw Cen MT" panose="020B0602020104020603" pitchFamily="34" charset="-18"/>
                <a:cs typeface="Arial" pitchFamily="34" charset="0"/>
              </a:rPr>
              <a:t>Świadek Historii</a:t>
            </a:r>
          </a:p>
          <a:p>
            <a:r>
              <a:rPr lang="pl-PL" sz="3600" b="1" dirty="0" smtClean="0">
                <a:latin typeface="Tw Cen MT" panose="020B0602020104020603" pitchFamily="34" charset="-18"/>
                <a:cs typeface="Arial" pitchFamily="34" charset="0"/>
              </a:rPr>
              <a:t>edycja IV (2015)</a:t>
            </a:r>
            <a:endParaRPr lang="pl-PL" sz="3600" b="1" dirty="0">
              <a:latin typeface="Tw Cen MT" panose="020B0602020104020603" pitchFamily="34" charset="-18"/>
              <a:cs typeface="Arial" pitchFamily="34" charset="0"/>
            </a:endParaRPr>
          </a:p>
        </p:txBody>
      </p:sp>
      <p:sp>
        <p:nvSpPr>
          <p:cNvPr id="10" name="pole tekstowe 9"/>
          <p:cNvSpPr txBox="1"/>
          <p:nvPr/>
        </p:nvSpPr>
        <p:spPr>
          <a:xfrm>
            <a:off x="11082958" y="6052066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dirty="0" smtClean="0">
                <a:latin typeface="Tw Cen MT" panose="020B0602020104020603" pitchFamily="34" charset="-18"/>
                <a:cs typeface="Arial" panose="020B0604020202020204" pitchFamily="34" charset="0"/>
              </a:rPr>
              <a:t>3</a:t>
            </a:r>
            <a:endParaRPr lang="pl-PL" sz="1200" dirty="0">
              <a:latin typeface="Tw Cen MT" panose="020B0602020104020603" pitchFamily="34" charset="-18"/>
              <a:cs typeface="Arial" panose="020B0604020202020204" pitchFamily="34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1403" y="949154"/>
            <a:ext cx="3406710" cy="4982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016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07009" y="-14514"/>
            <a:ext cx="7049631" cy="6879772"/>
          </a:xfrm>
          <a:prstGeom prst="rect">
            <a:avLst/>
          </a:prstGeom>
        </p:spPr>
      </p:pic>
      <p:sp>
        <p:nvSpPr>
          <p:cNvPr id="11" name="pole tekstowe 10"/>
          <p:cNvSpPr txBox="1"/>
          <p:nvPr/>
        </p:nvSpPr>
        <p:spPr>
          <a:xfrm>
            <a:off x="5627948" y="4185084"/>
            <a:ext cx="56886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200" b="1" dirty="0" smtClean="0">
                <a:latin typeface="Tw Cen MT" panose="020B0602020104020603" pitchFamily="34" charset="-18"/>
                <a:cs typeface="Arial" pitchFamily="34" charset="0"/>
              </a:rPr>
              <a:t>Stanisław Ignacy</a:t>
            </a:r>
            <a:br>
              <a:rPr lang="pl-PL" sz="4200" b="1" dirty="0" smtClean="0">
                <a:latin typeface="Tw Cen MT" panose="020B0602020104020603" pitchFamily="34" charset="-18"/>
                <a:cs typeface="Arial" pitchFamily="34" charset="0"/>
              </a:rPr>
            </a:br>
            <a:r>
              <a:rPr lang="pl-PL" sz="4200" b="1" dirty="0" err="1" smtClean="0">
                <a:latin typeface="Tw Cen MT" panose="020B0602020104020603" pitchFamily="34" charset="-18"/>
                <a:cs typeface="Arial" pitchFamily="34" charset="0"/>
              </a:rPr>
              <a:t>Pomprowicz</a:t>
            </a:r>
            <a:endParaRPr lang="pl-PL" sz="2000" dirty="0">
              <a:latin typeface="Tw Cen MT" panose="020B0602020104020603" pitchFamily="34" charset="-18"/>
              <a:cs typeface="Arial" pitchFamily="34" charset="0"/>
            </a:endParaRPr>
          </a:p>
        </p:txBody>
      </p:sp>
      <p:sp>
        <p:nvSpPr>
          <p:cNvPr id="12" name="pole tekstowe 11"/>
          <p:cNvSpPr txBox="1"/>
          <p:nvPr/>
        </p:nvSpPr>
        <p:spPr>
          <a:xfrm>
            <a:off x="731404" y="6021288"/>
            <a:ext cx="32403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-18"/>
                <a:cs typeface="Arial" pitchFamily="34" charset="0"/>
              </a:rPr>
              <a:t>fot. </a:t>
            </a:r>
            <a:r>
              <a:rPr lang="pl-PL" sz="1400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-18"/>
                <a:cs typeface="Arial" pitchFamily="34" charset="0"/>
              </a:rPr>
              <a:t>Szymon </a:t>
            </a:r>
            <a:r>
              <a:rPr lang="pl-PL" sz="1400" dirty="0" err="1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-18"/>
                <a:cs typeface="Arial" pitchFamily="34" charset="0"/>
              </a:rPr>
              <a:t>Muszański</a:t>
            </a:r>
            <a:endParaRPr lang="pl-PL" sz="1400" dirty="0">
              <a:solidFill>
                <a:schemeClr val="bg1">
                  <a:lumMod val="75000"/>
                </a:schemeClr>
              </a:solidFill>
              <a:latin typeface="Tw Cen MT" panose="020B0602020104020603" pitchFamily="34" charset="-18"/>
              <a:cs typeface="Arial" pitchFamily="34" charset="0"/>
            </a:endParaRPr>
          </a:p>
        </p:txBody>
      </p:sp>
      <p:cxnSp>
        <p:nvCxnSpPr>
          <p:cNvPr id="14" name="Łącznik prosty 13"/>
          <p:cNvCxnSpPr/>
          <p:nvPr/>
        </p:nvCxnSpPr>
        <p:spPr>
          <a:xfrm>
            <a:off x="5709659" y="5661248"/>
            <a:ext cx="5662071" cy="0"/>
          </a:xfrm>
          <a:prstGeom prst="line">
            <a:avLst/>
          </a:prstGeom>
          <a:ln w="889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ole tekstowe 14"/>
          <p:cNvSpPr txBox="1"/>
          <p:nvPr/>
        </p:nvSpPr>
        <p:spPr>
          <a:xfrm>
            <a:off x="5630746" y="1484784"/>
            <a:ext cx="64419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dirty="0" smtClean="0">
                <a:latin typeface="Tw Cen MT" panose="020B0602020104020603" pitchFamily="34" charset="-18"/>
                <a:cs typeface="Arial" pitchFamily="34" charset="0"/>
              </a:rPr>
              <a:t>Świadek Historii</a:t>
            </a:r>
          </a:p>
          <a:p>
            <a:r>
              <a:rPr lang="pl-PL" sz="3600" b="1" dirty="0" smtClean="0">
                <a:latin typeface="Tw Cen MT" panose="020B0602020104020603" pitchFamily="34" charset="-18"/>
                <a:cs typeface="Arial" pitchFamily="34" charset="0"/>
              </a:rPr>
              <a:t>edycja IV (2015)</a:t>
            </a:r>
            <a:endParaRPr lang="pl-PL" sz="3600" b="1" dirty="0">
              <a:latin typeface="Tw Cen MT" panose="020B0602020104020603" pitchFamily="34" charset="-18"/>
              <a:cs typeface="Arial" pitchFamily="34" charset="0"/>
            </a:endParaRPr>
          </a:p>
        </p:txBody>
      </p:sp>
      <p:sp>
        <p:nvSpPr>
          <p:cNvPr id="10" name="pole tekstowe 9"/>
          <p:cNvSpPr txBox="1"/>
          <p:nvPr/>
        </p:nvSpPr>
        <p:spPr>
          <a:xfrm>
            <a:off x="11082958" y="6052066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dirty="0" smtClean="0">
                <a:latin typeface="Tw Cen MT" panose="020B0602020104020603" pitchFamily="34" charset="-18"/>
                <a:cs typeface="Arial" panose="020B0604020202020204" pitchFamily="34" charset="0"/>
              </a:rPr>
              <a:t>4</a:t>
            </a:r>
            <a:endParaRPr lang="pl-PL" sz="1200" dirty="0">
              <a:latin typeface="Tw Cen MT" panose="020B0602020104020603" pitchFamily="34" charset="-18"/>
              <a:cs typeface="Arial" panose="020B0604020202020204" pitchFamily="34" charset="0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1402" y="949153"/>
            <a:ext cx="3722430" cy="4982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2776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07009" y="-14514"/>
            <a:ext cx="7049631" cy="6879772"/>
          </a:xfrm>
          <a:prstGeom prst="rect">
            <a:avLst/>
          </a:prstGeom>
        </p:spPr>
      </p:pic>
      <p:sp>
        <p:nvSpPr>
          <p:cNvPr id="11" name="pole tekstowe 10"/>
          <p:cNvSpPr txBox="1"/>
          <p:nvPr/>
        </p:nvSpPr>
        <p:spPr>
          <a:xfrm>
            <a:off x="5627948" y="3609020"/>
            <a:ext cx="568863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 smtClean="0">
                <a:latin typeface="Tw Cen MT" panose="020B0602020104020603" pitchFamily="34" charset="-18"/>
                <a:cs typeface="Arial" pitchFamily="34" charset="0"/>
              </a:rPr>
              <a:t>Dorota Kiełtyka</a:t>
            </a:r>
          </a:p>
          <a:p>
            <a:r>
              <a:rPr lang="pl-PL" sz="2000" b="1" dirty="0" smtClean="0">
                <a:latin typeface="Tw Cen MT" panose="020B0602020104020603" pitchFamily="34" charset="-18"/>
                <a:cs typeface="Arial" pitchFamily="34" charset="0"/>
              </a:rPr>
              <a:t>Piotr Kiełtyka</a:t>
            </a:r>
          </a:p>
          <a:p>
            <a:r>
              <a:rPr lang="pl-PL" sz="2000" b="1" dirty="0" smtClean="0">
                <a:latin typeface="Tw Cen MT" panose="020B0602020104020603" pitchFamily="34" charset="-18"/>
                <a:cs typeface="Arial" pitchFamily="34" charset="0"/>
              </a:rPr>
              <a:t>Lesław Wilk</a:t>
            </a:r>
          </a:p>
          <a:p>
            <a:endParaRPr lang="pl-PL" sz="2000" b="1" dirty="0" smtClean="0">
              <a:latin typeface="Tw Cen MT" panose="020B0602020104020603" pitchFamily="34" charset="-18"/>
              <a:cs typeface="Arial" pitchFamily="34" charset="0"/>
            </a:endParaRPr>
          </a:p>
          <a:p>
            <a:r>
              <a:rPr lang="pl-PL" sz="2000" b="1" dirty="0" smtClean="0">
                <a:latin typeface="Tw Cen MT" panose="020B0602020104020603" pitchFamily="34" charset="-18"/>
                <a:cs typeface="Arial" pitchFamily="34" charset="0"/>
              </a:rPr>
              <a:t>twórcy Prywatnego Muzeum Podkarpackich Pól Bitewnych w Krośnie</a:t>
            </a:r>
            <a:endParaRPr lang="pl-PL" sz="2000" dirty="0">
              <a:latin typeface="Tw Cen MT" panose="020B0602020104020603" pitchFamily="34" charset="-18"/>
              <a:cs typeface="Arial" pitchFamily="34" charset="0"/>
            </a:endParaRPr>
          </a:p>
        </p:txBody>
      </p:sp>
      <p:sp>
        <p:nvSpPr>
          <p:cNvPr id="12" name="pole tekstowe 11"/>
          <p:cNvSpPr txBox="1"/>
          <p:nvPr/>
        </p:nvSpPr>
        <p:spPr>
          <a:xfrm>
            <a:off x="731404" y="6021288"/>
            <a:ext cx="32403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-18"/>
                <a:cs typeface="Arial" pitchFamily="34" charset="0"/>
              </a:rPr>
              <a:t>fot. </a:t>
            </a:r>
            <a:r>
              <a:rPr lang="pl-PL" sz="1400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-18"/>
                <a:cs typeface="Arial" pitchFamily="34" charset="0"/>
              </a:rPr>
              <a:t>P. Dymiński</a:t>
            </a:r>
            <a:endParaRPr lang="pl-PL" sz="1400" dirty="0">
              <a:solidFill>
                <a:schemeClr val="bg1">
                  <a:lumMod val="75000"/>
                </a:schemeClr>
              </a:solidFill>
              <a:latin typeface="Tw Cen MT" panose="020B0602020104020603" pitchFamily="34" charset="-18"/>
              <a:cs typeface="Arial" pitchFamily="34" charset="0"/>
            </a:endParaRPr>
          </a:p>
        </p:txBody>
      </p:sp>
      <p:cxnSp>
        <p:nvCxnSpPr>
          <p:cNvPr id="14" name="Łącznik prosty 13"/>
          <p:cNvCxnSpPr/>
          <p:nvPr/>
        </p:nvCxnSpPr>
        <p:spPr>
          <a:xfrm>
            <a:off x="5709659" y="5661248"/>
            <a:ext cx="5662071" cy="0"/>
          </a:xfrm>
          <a:prstGeom prst="line">
            <a:avLst/>
          </a:prstGeom>
          <a:ln w="889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ole tekstowe 14"/>
          <p:cNvSpPr txBox="1"/>
          <p:nvPr/>
        </p:nvSpPr>
        <p:spPr>
          <a:xfrm>
            <a:off x="5630746" y="1484784"/>
            <a:ext cx="64419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dirty="0" smtClean="0">
                <a:latin typeface="Tw Cen MT" panose="020B0602020104020603" pitchFamily="34" charset="-18"/>
                <a:cs typeface="Arial" pitchFamily="34" charset="0"/>
              </a:rPr>
              <a:t>Świadek Historii</a:t>
            </a:r>
          </a:p>
          <a:p>
            <a:r>
              <a:rPr lang="pl-PL" sz="3600" b="1" dirty="0" smtClean="0">
                <a:latin typeface="Tw Cen MT" panose="020B0602020104020603" pitchFamily="34" charset="-18"/>
                <a:cs typeface="Arial" pitchFamily="34" charset="0"/>
              </a:rPr>
              <a:t>edycja IV (2015)</a:t>
            </a:r>
            <a:endParaRPr lang="pl-PL" sz="3600" b="1" dirty="0">
              <a:latin typeface="Tw Cen MT" panose="020B0602020104020603" pitchFamily="34" charset="-18"/>
              <a:cs typeface="Arial" pitchFamily="34" charset="0"/>
            </a:endParaRPr>
          </a:p>
        </p:txBody>
      </p:sp>
      <p:sp>
        <p:nvSpPr>
          <p:cNvPr id="10" name="pole tekstowe 9"/>
          <p:cNvSpPr txBox="1"/>
          <p:nvPr/>
        </p:nvSpPr>
        <p:spPr>
          <a:xfrm>
            <a:off x="11082958" y="6052066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dirty="0">
                <a:latin typeface="Tw Cen MT" panose="020B0602020104020603" pitchFamily="34" charset="-18"/>
                <a:cs typeface="Arial" panose="020B0604020202020204" pitchFamily="34" charset="0"/>
              </a:rPr>
              <a:t>5</a:t>
            </a:r>
            <a:endParaRPr lang="pl-PL" sz="1200" dirty="0">
              <a:latin typeface="Tw Cen MT" panose="020B0602020104020603" pitchFamily="34" charset="-18"/>
              <a:cs typeface="Arial" panose="020B0604020202020204" pitchFamily="34" charset="0"/>
            </a:endParaRP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100" y="949152"/>
            <a:ext cx="1575045" cy="2466337"/>
          </a:xfrm>
          <a:prstGeom prst="rect">
            <a:avLst/>
          </a:prstGeom>
        </p:spPr>
      </p:pic>
      <p:pic>
        <p:nvPicPr>
          <p:cNvPr id="13" name="Obraz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146" y="949152"/>
            <a:ext cx="1550605" cy="2466337"/>
          </a:xfrm>
          <a:prstGeom prst="rect">
            <a:avLst/>
          </a:prstGeom>
        </p:spPr>
      </p:pic>
      <p:pic>
        <p:nvPicPr>
          <p:cNvPr id="19" name="Obraz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100" y="3414662"/>
            <a:ext cx="3125651" cy="2516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582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07009" y="-14514"/>
            <a:ext cx="7049631" cy="6879772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9122" y="1346467"/>
            <a:ext cx="6943608" cy="4602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pole tekstowe 10"/>
          <p:cNvSpPr txBox="1"/>
          <p:nvPr/>
        </p:nvSpPr>
        <p:spPr>
          <a:xfrm>
            <a:off x="7754981" y="3922020"/>
            <a:ext cx="366961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 smtClean="0">
                <a:latin typeface="Tw Cen MT" panose="020B0602020104020603" pitchFamily="34" charset="-18"/>
                <a:cs typeface="Arial" pitchFamily="34" charset="0"/>
              </a:rPr>
              <a:t>Stowarzyszenie Społeczno-Kulturalne Rędziny</a:t>
            </a:r>
          </a:p>
          <a:p>
            <a:endParaRPr lang="pl-PL" sz="2000" b="1" dirty="0" smtClean="0">
              <a:latin typeface="Tw Cen MT" panose="020B0602020104020603" pitchFamily="34" charset="-18"/>
              <a:cs typeface="Arial" pitchFamily="34" charset="0"/>
            </a:endParaRPr>
          </a:p>
          <a:p>
            <a:r>
              <a:rPr lang="pl-PL" sz="2000" b="1" dirty="0" smtClean="0">
                <a:latin typeface="Tw Cen MT" panose="020B0602020104020603" pitchFamily="34" charset="-18"/>
                <a:cs typeface="Arial" pitchFamily="34" charset="0"/>
              </a:rPr>
              <a:t>prezes Wojciech Kaszub</a:t>
            </a:r>
          </a:p>
          <a:p>
            <a:r>
              <a:rPr lang="pl-PL" sz="2000" b="1" dirty="0" smtClean="0">
                <a:latin typeface="Tw Cen MT" panose="020B0602020104020603" pitchFamily="34" charset="-18"/>
                <a:cs typeface="Arial" pitchFamily="34" charset="0"/>
              </a:rPr>
              <a:t>i członkowie stowarzyszenia</a:t>
            </a:r>
            <a:endParaRPr lang="pl-PL" sz="2000" b="1" dirty="0">
              <a:latin typeface="Tw Cen MT" panose="020B0602020104020603" pitchFamily="34" charset="-18"/>
              <a:cs typeface="Arial" pitchFamily="34" charset="0"/>
            </a:endParaRPr>
          </a:p>
        </p:txBody>
      </p:sp>
      <p:sp>
        <p:nvSpPr>
          <p:cNvPr id="12" name="pole tekstowe 11"/>
          <p:cNvSpPr txBox="1"/>
          <p:nvPr/>
        </p:nvSpPr>
        <p:spPr>
          <a:xfrm>
            <a:off x="729121" y="6021288"/>
            <a:ext cx="32403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-18"/>
                <a:cs typeface="Arial" pitchFamily="34" charset="0"/>
              </a:rPr>
              <a:t>fot. </a:t>
            </a:r>
            <a:r>
              <a:rPr lang="pl-PL" sz="1400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-18"/>
                <a:cs typeface="Arial" pitchFamily="34" charset="0"/>
              </a:rPr>
              <a:t>M. </a:t>
            </a:r>
            <a:r>
              <a:rPr lang="pl-PL" sz="1400" dirty="0" err="1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-18"/>
                <a:cs typeface="Arial" pitchFamily="34" charset="0"/>
              </a:rPr>
              <a:t>Weryńska</a:t>
            </a:r>
            <a:endParaRPr lang="pl-PL" sz="1400" dirty="0">
              <a:solidFill>
                <a:schemeClr val="bg1">
                  <a:lumMod val="75000"/>
                </a:schemeClr>
              </a:solidFill>
              <a:latin typeface="Tw Cen MT" panose="020B0602020104020603" pitchFamily="34" charset="-18"/>
              <a:cs typeface="Arial" pitchFamily="34" charset="0"/>
            </a:endParaRPr>
          </a:p>
        </p:txBody>
      </p:sp>
      <p:sp>
        <p:nvSpPr>
          <p:cNvPr id="15" name="pole tekstowe 14"/>
          <p:cNvSpPr txBox="1"/>
          <p:nvPr/>
        </p:nvSpPr>
        <p:spPr>
          <a:xfrm>
            <a:off x="7752184" y="1484784"/>
            <a:ext cx="38856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dirty="0" smtClean="0">
                <a:latin typeface="Tw Cen MT" panose="020B0602020104020603" pitchFamily="34" charset="-18"/>
                <a:cs typeface="Arial" pitchFamily="34" charset="0"/>
              </a:rPr>
              <a:t>Świadek Historii</a:t>
            </a:r>
          </a:p>
          <a:p>
            <a:r>
              <a:rPr lang="pl-PL" sz="3600" b="1" dirty="0" smtClean="0">
                <a:latin typeface="Tw Cen MT" panose="020B0602020104020603" pitchFamily="34" charset="-18"/>
                <a:cs typeface="Arial" pitchFamily="34" charset="0"/>
              </a:rPr>
              <a:t>edycja IV (2015)</a:t>
            </a:r>
            <a:endParaRPr lang="pl-PL" sz="3600" b="1" dirty="0">
              <a:latin typeface="Tw Cen MT" panose="020B0602020104020603" pitchFamily="34" charset="-18"/>
              <a:cs typeface="Arial" pitchFamily="34" charset="0"/>
            </a:endParaRPr>
          </a:p>
        </p:txBody>
      </p:sp>
      <p:sp>
        <p:nvSpPr>
          <p:cNvPr id="10" name="pole tekstowe 9"/>
          <p:cNvSpPr txBox="1"/>
          <p:nvPr/>
        </p:nvSpPr>
        <p:spPr>
          <a:xfrm>
            <a:off x="11082958" y="6052066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dirty="0">
                <a:latin typeface="Tw Cen MT" panose="020B0602020104020603" pitchFamily="34" charset="-18"/>
                <a:cs typeface="Arial" panose="020B0604020202020204" pitchFamily="34" charset="0"/>
              </a:rPr>
              <a:t>6</a:t>
            </a:r>
            <a:endParaRPr lang="pl-PL" sz="1200" dirty="0">
              <a:latin typeface="Tw Cen MT" panose="020B0602020104020603" pitchFamily="34" charset="-18"/>
              <a:cs typeface="Arial" panose="020B0604020202020204" pitchFamily="34" charset="0"/>
            </a:endParaRPr>
          </a:p>
        </p:txBody>
      </p:sp>
      <p:cxnSp>
        <p:nvCxnSpPr>
          <p:cNvPr id="17" name="Łącznik prosty 16"/>
          <p:cNvCxnSpPr/>
          <p:nvPr/>
        </p:nvCxnSpPr>
        <p:spPr>
          <a:xfrm>
            <a:off x="7824192" y="5661248"/>
            <a:ext cx="3528392" cy="0"/>
          </a:xfrm>
          <a:prstGeom prst="line">
            <a:avLst/>
          </a:prstGeom>
          <a:ln w="889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484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75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2819636" y="2420888"/>
            <a:ext cx="65887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600" dirty="0" smtClean="0">
                <a:solidFill>
                  <a:schemeClr val="bg1"/>
                </a:solidFill>
                <a:latin typeface="Tw Cen MT" panose="020B0602020104020603" pitchFamily="34" charset="-18"/>
                <a:cs typeface="Arial" panose="020B0604020202020204" pitchFamily="34" charset="0"/>
              </a:rPr>
              <a:t>EDYCJA V</a:t>
            </a:r>
            <a:endParaRPr lang="pl-PL" sz="9600" dirty="0">
              <a:solidFill>
                <a:schemeClr val="bg1"/>
              </a:solidFill>
              <a:latin typeface="Tw Cen MT" panose="020B0602020104020603" pitchFamily="34" charset="-1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5090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07009" y="-14514"/>
            <a:ext cx="7049631" cy="6879772"/>
          </a:xfrm>
          <a:prstGeom prst="rect">
            <a:avLst/>
          </a:prstGeom>
        </p:spPr>
      </p:pic>
      <p:sp>
        <p:nvSpPr>
          <p:cNvPr id="11" name="pole tekstowe 10"/>
          <p:cNvSpPr txBox="1"/>
          <p:nvPr/>
        </p:nvSpPr>
        <p:spPr>
          <a:xfrm>
            <a:off x="5627948" y="4185084"/>
            <a:ext cx="56886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200" b="1" dirty="0" smtClean="0">
                <a:latin typeface="Tw Cen MT" panose="020B0602020104020603" pitchFamily="34" charset="-18"/>
                <a:cs typeface="Arial" pitchFamily="34" charset="0"/>
              </a:rPr>
              <a:t>Adam</a:t>
            </a:r>
            <a:br>
              <a:rPr lang="pl-PL" sz="4200" b="1" dirty="0" smtClean="0">
                <a:latin typeface="Tw Cen MT" panose="020B0602020104020603" pitchFamily="34" charset="-18"/>
                <a:cs typeface="Arial" pitchFamily="34" charset="0"/>
              </a:rPr>
            </a:br>
            <a:r>
              <a:rPr lang="pl-PL" sz="4200" b="1" dirty="0" smtClean="0">
                <a:latin typeface="Tw Cen MT" panose="020B0602020104020603" pitchFamily="34" charset="-18"/>
                <a:cs typeface="Arial" pitchFamily="34" charset="0"/>
              </a:rPr>
              <a:t>Kantor</a:t>
            </a:r>
            <a:endParaRPr lang="pl-PL" sz="2000" dirty="0">
              <a:latin typeface="Tw Cen MT" panose="020B0602020104020603" pitchFamily="34" charset="-18"/>
              <a:cs typeface="Arial" pitchFamily="34" charset="0"/>
            </a:endParaRPr>
          </a:p>
        </p:txBody>
      </p:sp>
      <p:sp>
        <p:nvSpPr>
          <p:cNvPr id="12" name="pole tekstowe 11"/>
          <p:cNvSpPr txBox="1"/>
          <p:nvPr/>
        </p:nvSpPr>
        <p:spPr>
          <a:xfrm>
            <a:off x="731404" y="6021288"/>
            <a:ext cx="32403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-18"/>
                <a:cs typeface="Arial" pitchFamily="34" charset="0"/>
              </a:rPr>
              <a:t>fot</a:t>
            </a:r>
            <a:r>
              <a:rPr lang="pl-PL" sz="1400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-18"/>
                <a:cs typeface="Arial" pitchFamily="34" charset="0"/>
              </a:rPr>
              <a:t>. zbiory prywatne</a:t>
            </a:r>
            <a:endParaRPr lang="pl-PL" sz="1400" dirty="0">
              <a:solidFill>
                <a:schemeClr val="bg1">
                  <a:lumMod val="75000"/>
                </a:schemeClr>
              </a:solidFill>
              <a:latin typeface="Tw Cen MT" panose="020B0602020104020603" pitchFamily="34" charset="-18"/>
              <a:cs typeface="Arial" pitchFamily="34" charset="0"/>
            </a:endParaRPr>
          </a:p>
        </p:txBody>
      </p:sp>
      <p:cxnSp>
        <p:nvCxnSpPr>
          <p:cNvPr id="14" name="Łącznik prosty 13"/>
          <p:cNvCxnSpPr/>
          <p:nvPr/>
        </p:nvCxnSpPr>
        <p:spPr>
          <a:xfrm>
            <a:off x="5709659" y="5661248"/>
            <a:ext cx="5662071" cy="0"/>
          </a:xfrm>
          <a:prstGeom prst="line">
            <a:avLst/>
          </a:prstGeom>
          <a:ln w="889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ole tekstowe 14"/>
          <p:cNvSpPr txBox="1"/>
          <p:nvPr/>
        </p:nvSpPr>
        <p:spPr>
          <a:xfrm>
            <a:off x="5630746" y="1484784"/>
            <a:ext cx="64419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dirty="0" smtClean="0">
                <a:latin typeface="Tw Cen MT" panose="020B0602020104020603" pitchFamily="34" charset="-18"/>
                <a:cs typeface="Arial" pitchFamily="34" charset="0"/>
              </a:rPr>
              <a:t>Świadek Historii</a:t>
            </a:r>
          </a:p>
          <a:p>
            <a:r>
              <a:rPr lang="pl-PL" sz="3600" b="1" dirty="0" smtClean="0">
                <a:latin typeface="Tw Cen MT" panose="020B0602020104020603" pitchFamily="34" charset="-18"/>
                <a:cs typeface="Arial" pitchFamily="34" charset="0"/>
              </a:rPr>
              <a:t>edycja V (2016)</a:t>
            </a:r>
            <a:endParaRPr lang="pl-PL" sz="3600" b="1" dirty="0">
              <a:latin typeface="Tw Cen MT" panose="020B0602020104020603" pitchFamily="34" charset="-18"/>
              <a:cs typeface="Arial" pitchFamily="34" charset="0"/>
            </a:endParaRPr>
          </a:p>
        </p:txBody>
      </p:sp>
      <p:sp>
        <p:nvSpPr>
          <p:cNvPr id="10" name="pole tekstowe 9"/>
          <p:cNvSpPr txBox="1"/>
          <p:nvPr/>
        </p:nvSpPr>
        <p:spPr>
          <a:xfrm>
            <a:off x="11082958" y="6052066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dirty="0" smtClean="0">
                <a:latin typeface="Tw Cen MT" panose="020B0602020104020603" pitchFamily="34" charset="-18"/>
                <a:cs typeface="Arial" panose="020B0604020202020204" pitchFamily="34" charset="0"/>
              </a:rPr>
              <a:t>1</a:t>
            </a:r>
            <a:endParaRPr lang="pl-PL" sz="1200" dirty="0">
              <a:latin typeface="Tw Cen MT" panose="020B0602020104020603" pitchFamily="34" charset="-18"/>
              <a:cs typeface="Arial" panose="020B0604020202020204" pitchFamily="34" charset="0"/>
            </a:endParaRP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402" y="949153"/>
            <a:ext cx="3321457" cy="4982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542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07009" y="-14514"/>
            <a:ext cx="7049631" cy="6879772"/>
          </a:xfrm>
          <a:prstGeom prst="rect">
            <a:avLst/>
          </a:prstGeom>
        </p:spPr>
      </p:pic>
      <p:sp>
        <p:nvSpPr>
          <p:cNvPr id="11" name="pole tekstowe 10"/>
          <p:cNvSpPr txBox="1"/>
          <p:nvPr/>
        </p:nvSpPr>
        <p:spPr>
          <a:xfrm>
            <a:off x="5627948" y="4185084"/>
            <a:ext cx="56886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200" b="1" dirty="0" smtClean="0">
                <a:latin typeface="Tw Cen MT" panose="020B0602020104020603" pitchFamily="34" charset="-18"/>
                <a:cs typeface="Arial" pitchFamily="34" charset="0"/>
              </a:rPr>
              <a:t>Artur</a:t>
            </a:r>
            <a:br>
              <a:rPr lang="pl-PL" sz="4200" b="1" dirty="0" smtClean="0">
                <a:latin typeface="Tw Cen MT" panose="020B0602020104020603" pitchFamily="34" charset="-18"/>
                <a:cs typeface="Arial" pitchFamily="34" charset="0"/>
              </a:rPr>
            </a:br>
            <a:r>
              <a:rPr lang="pl-PL" sz="4200" b="1" dirty="0" smtClean="0">
                <a:latin typeface="Tw Cen MT" panose="020B0602020104020603" pitchFamily="34" charset="-18"/>
                <a:cs typeface="Arial" pitchFamily="34" charset="0"/>
              </a:rPr>
              <a:t>Szary</a:t>
            </a:r>
            <a:endParaRPr lang="pl-PL" sz="2000" dirty="0">
              <a:latin typeface="Tw Cen MT" panose="020B0602020104020603" pitchFamily="34" charset="-18"/>
              <a:cs typeface="Arial" pitchFamily="34" charset="0"/>
            </a:endParaRPr>
          </a:p>
        </p:txBody>
      </p:sp>
      <p:sp>
        <p:nvSpPr>
          <p:cNvPr id="12" name="pole tekstowe 11"/>
          <p:cNvSpPr txBox="1"/>
          <p:nvPr/>
        </p:nvSpPr>
        <p:spPr>
          <a:xfrm>
            <a:off x="731404" y="6021288"/>
            <a:ext cx="32403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-18"/>
                <a:cs typeface="Arial" pitchFamily="34" charset="0"/>
              </a:rPr>
              <a:t>fot</a:t>
            </a:r>
            <a:r>
              <a:rPr lang="pl-PL" sz="1400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-18"/>
                <a:cs typeface="Arial" pitchFamily="34" charset="0"/>
              </a:rPr>
              <a:t>. Z. Lis</a:t>
            </a:r>
            <a:endParaRPr lang="pl-PL" sz="1400" dirty="0">
              <a:solidFill>
                <a:schemeClr val="bg1">
                  <a:lumMod val="75000"/>
                </a:schemeClr>
              </a:solidFill>
              <a:latin typeface="Tw Cen MT" panose="020B0602020104020603" pitchFamily="34" charset="-18"/>
              <a:cs typeface="Arial" pitchFamily="34" charset="0"/>
            </a:endParaRPr>
          </a:p>
        </p:txBody>
      </p:sp>
      <p:cxnSp>
        <p:nvCxnSpPr>
          <p:cNvPr id="14" name="Łącznik prosty 13"/>
          <p:cNvCxnSpPr/>
          <p:nvPr/>
        </p:nvCxnSpPr>
        <p:spPr>
          <a:xfrm>
            <a:off x="5709659" y="5661248"/>
            <a:ext cx="5662071" cy="0"/>
          </a:xfrm>
          <a:prstGeom prst="line">
            <a:avLst/>
          </a:prstGeom>
          <a:ln w="889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ole tekstowe 14"/>
          <p:cNvSpPr txBox="1"/>
          <p:nvPr/>
        </p:nvSpPr>
        <p:spPr>
          <a:xfrm>
            <a:off x="5630746" y="1484784"/>
            <a:ext cx="64419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dirty="0" smtClean="0">
                <a:latin typeface="Tw Cen MT" panose="020B0602020104020603" pitchFamily="34" charset="-18"/>
                <a:cs typeface="Arial" pitchFamily="34" charset="0"/>
              </a:rPr>
              <a:t>Świadek Historii</a:t>
            </a:r>
          </a:p>
          <a:p>
            <a:r>
              <a:rPr lang="pl-PL" sz="3600" b="1" dirty="0" smtClean="0">
                <a:latin typeface="Tw Cen MT" panose="020B0602020104020603" pitchFamily="34" charset="-18"/>
                <a:cs typeface="Arial" pitchFamily="34" charset="0"/>
              </a:rPr>
              <a:t>edycja V (2016)</a:t>
            </a:r>
            <a:endParaRPr lang="pl-PL" sz="3600" b="1" dirty="0">
              <a:latin typeface="Tw Cen MT" panose="020B0602020104020603" pitchFamily="34" charset="-18"/>
              <a:cs typeface="Arial" pitchFamily="34" charset="0"/>
            </a:endParaRPr>
          </a:p>
        </p:txBody>
      </p:sp>
      <p:sp>
        <p:nvSpPr>
          <p:cNvPr id="10" name="pole tekstowe 9"/>
          <p:cNvSpPr txBox="1"/>
          <p:nvPr/>
        </p:nvSpPr>
        <p:spPr>
          <a:xfrm>
            <a:off x="11082958" y="6052066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dirty="0" smtClean="0">
                <a:latin typeface="Tw Cen MT" panose="020B0602020104020603" pitchFamily="34" charset="-18"/>
                <a:cs typeface="Arial" panose="020B0604020202020204" pitchFamily="34" charset="0"/>
              </a:rPr>
              <a:t>2</a:t>
            </a:r>
            <a:endParaRPr lang="pl-PL" sz="1200" dirty="0">
              <a:latin typeface="Tw Cen MT" panose="020B0602020104020603" pitchFamily="34" charset="-18"/>
              <a:cs typeface="Arial" panose="020B0604020202020204" pitchFamily="34" charset="0"/>
            </a:endParaRPr>
          </a:p>
        </p:txBody>
      </p:sp>
      <p:pic>
        <p:nvPicPr>
          <p:cNvPr id="17" name="Obraz 1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240"/>
          <a:stretch/>
        </p:blipFill>
        <p:spPr>
          <a:xfrm flipH="1">
            <a:off x="731404" y="949152"/>
            <a:ext cx="3564398" cy="4982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877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07009" y="-14514"/>
            <a:ext cx="7049631" cy="6879772"/>
          </a:xfrm>
          <a:prstGeom prst="rect">
            <a:avLst/>
          </a:prstGeom>
        </p:spPr>
      </p:pic>
      <p:sp>
        <p:nvSpPr>
          <p:cNvPr id="11" name="pole tekstowe 10"/>
          <p:cNvSpPr txBox="1"/>
          <p:nvPr/>
        </p:nvSpPr>
        <p:spPr>
          <a:xfrm>
            <a:off x="5627948" y="4185084"/>
            <a:ext cx="56886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200" b="1" dirty="0" smtClean="0">
                <a:latin typeface="Tw Cen MT" panose="020B0602020104020603" pitchFamily="34" charset="-18"/>
                <a:cs typeface="Arial" pitchFamily="34" charset="0"/>
              </a:rPr>
              <a:t>Edward</a:t>
            </a:r>
            <a:br>
              <a:rPr lang="pl-PL" sz="4200" b="1" dirty="0" smtClean="0">
                <a:latin typeface="Tw Cen MT" panose="020B0602020104020603" pitchFamily="34" charset="-18"/>
                <a:cs typeface="Arial" pitchFamily="34" charset="0"/>
              </a:rPr>
            </a:br>
            <a:r>
              <a:rPr lang="pl-PL" sz="4200" b="1" dirty="0" smtClean="0">
                <a:latin typeface="Tw Cen MT" panose="020B0602020104020603" pitchFamily="34" charset="-18"/>
                <a:cs typeface="Arial" pitchFamily="34" charset="0"/>
              </a:rPr>
              <a:t>Marszałek</a:t>
            </a:r>
            <a:endParaRPr lang="pl-PL" sz="2000" dirty="0">
              <a:latin typeface="Tw Cen MT" panose="020B0602020104020603" pitchFamily="34" charset="-18"/>
              <a:cs typeface="Arial" pitchFamily="34" charset="0"/>
            </a:endParaRPr>
          </a:p>
        </p:txBody>
      </p:sp>
      <p:sp>
        <p:nvSpPr>
          <p:cNvPr id="12" name="pole tekstowe 11"/>
          <p:cNvSpPr txBox="1"/>
          <p:nvPr/>
        </p:nvSpPr>
        <p:spPr>
          <a:xfrm>
            <a:off x="731404" y="6021288"/>
            <a:ext cx="32403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-18"/>
                <a:cs typeface="Arial" pitchFamily="34" charset="0"/>
              </a:rPr>
              <a:t>fot</a:t>
            </a:r>
            <a:r>
              <a:rPr lang="pl-PL" sz="1400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-18"/>
                <a:cs typeface="Arial" pitchFamily="34" charset="0"/>
              </a:rPr>
              <a:t>. zbiory prywatne</a:t>
            </a:r>
            <a:endParaRPr lang="pl-PL" sz="1400" dirty="0">
              <a:solidFill>
                <a:schemeClr val="bg1">
                  <a:lumMod val="75000"/>
                </a:schemeClr>
              </a:solidFill>
              <a:latin typeface="Tw Cen MT" panose="020B0602020104020603" pitchFamily="34" charset="-18"/>
              <a:cs typeface="Arial" pitchFamily="34" charset="0"/>
            </a:endParaRPr>
          </a:p>
        </p:txBody>
      </p:sp>
      <p:cxnSp>
        <p:nvCxnSpPr>
          <p:cNvPr id="14" name="Łącznik prosty 13"/>
          <p:cNvCxnSpPr/>
          <p:nvPr/>
        </p:nvCxnSpPr>
        <p:spPr>
          <a:xfrm>
            <a:off x="5709659" y="5661248"/>
            <a:ext cx="5662071" cy="0"/>
          </a:xfrm>
          <a:prstGeom prst="line">
            <a:avLst/>
          </a:prstGeom>
          <a:ln w="889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ole tekstowe 14"/>
          <p:cNvSpPr txBox="1"/>
          <p:nvPr/>
        </p:nvSpPr>
        <p:spPr>
          <a:xfrm>
            <a:off x="5630746" y="1484784"/>
            <a:ext cx="64419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dirty="0" smtClean="0">
                <a:latin typeface="Tw Cen MT" panose="020B0602020104020603" pitchFamily="34" charset="-18"/>
                <a:cs typeface="Arial" pitchFamily="34" charset="0"/>
              </a:rPr>
              <a:t>Świadek Historii</a:t>
            </a:r>
          </a:p>
          <a:p>
            <a:r>
              <a:rPr lang="pl-PL" sz="3600" b="1" dirty="0" smtClean="0">
                <a:latin typeface="Tw Cen MT" panose="020B0602020104020603" pitchFamily="34" charset="-18"/>
                <a:cs typeface="Arial" pitchFamily="34" charset="0"/>
              </a:rPr>
              <a:t>edycja V (2016)</a:t>
            </a:r>
            <a:endParaRPr lang="pl-PL" sz="3600" b="1" dirty="0">
              <a:latin typeface="Tw Cen MT" panose="020B0602020104020603" pitchFamily="34" charset="-18"/>
              <a:cs typeface="Arial" pitchFamily="34" charset="0"/>
            </a:endParaRPr>
          </a:p>
        </p:txBody>
      </p:sp>
      <p:sp>
        <p:nvSpPr>
          <p:cNvPr id="10" name="pole tekstowe 9"/>
          <p:cNvSpPr txBox="1"/>
          <p:nvPr/>
        </p:nvSpPr>
        <p:spPr>
          <a:xfrm>
            <a:off x="11082958" y="6052066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dirty="0" smtClean="0">
                <a:latin typeface="Tw Cen MT" panose="020B0602020104020603" pitchFamily="34" charset="-18"/>
                <a:cs typeface="Arial" panose="020B0604020202020204" pitchFamily="34" charset="0"/>
              </a:rPr>
              <a:t>3</a:t>
            </a:r>
            <a:endParaRPr lang="pl-PL" sz="1200" dirty="0">
              <a:latin typeface="Tw Cen MT" panose="020B0602020104020603" pitchFamily="34" charset="-18"/>
              <a:cs typeface="Arial" panose="020B0604020202020204" pitchFamily="34" charset="0"/>
            </a:endParaRPr>
          </a:p>
        </p:txBody>
      </p:sp>
      <p:pic>
        <p:nvPicPr>
          <p:cNvPr id="17" name="Obraz 1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0" r="13096"/>
          <a:stretch/>
        </p:blipFill>
        <p:spPr>
          <a:xfrm>
            <a:off x="731404" y="949151"/>
            <a:ext cx="3874066" cy="4982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317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07009" y="-14514"/>
            <a:ext cx="7049631" cy="6879772"/>
          </a:xfrm>
          <a:prstGeom prst="rect">
            <a:avLst/>
          </a:prstGeom>
        </p:spPr>
      </p:pic>
      <p:sp>
        <p:nvSpPr>
          <p:cNvPr id="11" name="pole tekstowe 10"/>
          <p:cNvSpPr txBox="1"/>
          <p:nvPr/>
        </p:nvSpPr>
        <p:spPr>
          <a:xfrm>
            <a:off x="5627948" y="4185084"/>
            <a:ext cx="56886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200" b="1" dirty="0" smtClean="0">
                <a:latin typeface="Tw Cen MT" panose="020B0602020104020603" pitchFamily="34" charset="-18"/>
                <a:cs typeface="Arial" pitchFamily="34" charset="0"/>
              </a:rPr>
              <a:t>Edward</a:t>
            </a:r>
            <a:br>
              <a:rPr lang="pl-PL" sz="4200" b="1" dirty="0" smtClean="0">
                <a:latin typeface="Tw Cen MT" panose="020B0602020104020603" pitchFamily="34" charset="-18"/>
                <a:cs typeface="Arial" pitchFamily="34" charset="0"/>
              </a:rPr>
            </a:br>
            <a:r>
              <a:rPr lang="pl-PL" sz="4200" b="1" dirty="0" smtClean="0">
                <a:latin typeface="Tw Cen MT" panose="020B0602020104020603" pitchFamily="34" charset="-18"/>
                <a:cs typeface="Arial" pitchFamily="34" charset="0"/>
              </a:rPr>
              <a:t>Orłowski</a:t>
            </a:r>
            <a:endParaRPr lang="pl-PL" sz="2000" dirty="0">
              <a:latin typeface="Tw Cen MT" panose="020B0602020104020603" pitchFamily="34" charset="-18"/>
              <a:cs typeface="Arial" pitchFamily="34" charset="0"/>
            </a:endParaRPr>
          </a:p>
        </p:txBody>
      </p:sp>
      <p:sp>
        <p:nvSpPr>
          <p:cNvPr id="12" name="pole tekstowe 11"/>
          <p:cNvSpPr txBox="1"/>
          <p:nvPr/>
        </p:nvSpPr>
        <p:spPr>
          <a:xfrm>
            <a:off x="731404" y="6021288"/>
            <a:ext cx="32403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-18"/>
                <a:cs typeface="Arial" pitchFamily="34" charset="0"/>
              </a:rPr>
              <a:t>fot</a:t>
            </a:r>
            <a:r>
              <a:rPr lang="pl-PL" sz="1400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-18"/>
                <a:cs typeface="Arial" pitchFamily="34" charset="0"/>
              </a:rPr>
              <a:t>. Z. </a:t>
            </a:r>
            <a:r>
              <a:rPr lang="pl-PL" sz="1400" dirty="0" err="1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-18"/>
                <a:cs typeface="Arial" pitchFamily="34" charset="0"/>
              </a:rPr>
              <a:t>Nater</a:t>
            </a:r>
            <a:endParaRPr lang="pl-PL" sz="1400" dirty="0">
              <a:solidFill>
                <a:schemeClr val="bg1">
                  <a:lumMod val="75000"/>
                </a:schemeClr>
              </a:solidFill>
              <a:latin typeface="Tw Cen MT" panose="020B0602020104020603" pitchFamily="34" charset="-18"/>
              <a:cs typeface="Arial" pitchFamily="34" charset="0"/>
            </a:endParaRPr>
          </a:p>
        </p:txBody>
      </p:sp>
      <p:cxnSp>
        <p:nvCxnSpPr>
          <p:cNvPr id="14" name="Łącznik prosty 13"/>
          <p:cNvCxnSpPr/>
          <p:nvPr/>
        </p:nvCxnSpPr>
        <p:spPr>
          <a:xfrm>
            <a:off x="5709659" y="5661248"/>
            <a:ext cx="5662071" cy="0"/>
          </a:xfrm>
          <a:prstGeom prst="line">
            <a:avLst/>
          </a:prstGeom>
          <a:ln w="889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ole tekstowe 14"/>
          <p:cNvSpPr txBox="1"/>
          <p:nvPr/>
        </p:nvSpPr>
        <p:spPr>
          <a:xfrm>
            <a:off x="5630746" y="1484784"/>
            <a:ext cx="64419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dirty="0" smtClean="0">
                <a:latin typeface="Tw Cen MT" panose="020B0602020104020603" pitchFamily="34" charset="-18"/>
                <a:cs typeface="Arial" pitchFamily="34" charset="0"/>
              </a:rPr>
              <a:t>Świadek Historii</a:t>
            </a:r>
          </a:p>
          <a:p>
            <a:r>
              <a:rPr lang="pl-PL" sz="3600" b="1" dirty="0" smtClean="0">
                <a:latin typeface="Tw Cen MT" panose="020B0602020104020603" pitchFamily="34" charset="-18"/>
                <a:cs typeface="Arial" pitchFamily="34" charset="0"/>
              </a:rPr>
              <a:t>edycja V (2016)</a:t>
            </a:r>
            <a:endParaRPr lang="pl-PL" sz="3600" b="1" dirty="0">
              <a:latin typeface="Tw Cen MT" panose="020B0602020104020603" pitchFamily="34" charset="-18"/>
              <a:cs typeface="Arial" pitchFamily="34" charset="0"/>
            </a:endParaRPr>
          </a:p>
        </p:txBody>
      </p:sp>
      <p:sp>
        <p:nvSpPr>
          <p:cNvPr id="10" name="pole tekstowe 9"/>
          <p:cNvSpPr txBox="1"/>
          <p:nvPr/>
        </p:nvSpPr>
        <p:spPr>
          <a:xfrm>
            <a:off x="11082958" y="6052066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dirty="0" smtClean="0">
                <a:latin typeface="Tw Cen MT" panose="020B0602020104020603" pitchFamily="34" charset="-18"/>
                <a:cs typeface="Arial" panose="020B0604020202020204" pitchFamily="34" charset="0"/>
              </a:rPr>
              <a:t>4</a:t>
            </a:r>
            <a:endParaRPr lang="pl-PL" sz="1200" dirty="0">
              <a:latin typeface="Tw Cen MT" panose="020B0602020104020603" pitchFamily="34" charset="-18"/>
              <a:cs typeface="Arial" panose="020B0604020202020204" pitchFamily="34" charset="0"/>
            </a:endParaRPr>
          </a:p>
        </p:txBody>
      </p:sp>
      <p:pic>
        <p:nvPicPr>
          <p:cNvPr id="17" name="Obraz 1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949" t="13550" r="14213" b="11951"/>
          <a:stretch/>
        </p:blipFill>
        <p:spPr>
          <a:xfrm flipH="1">
            <a:off x="731404" y="949150"/>
            <a:ext cx="3613454" cy="4982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1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07009" y="-14514"/>
            <a:ext cx="7049631" cy="6879772"/>
          </a:xfrm>
          <a:prstGeom prst="rect">
            <a:avLst/>
          </a:prstGeom>
        </p:spPr>
      </p:pic>
      <p:pic>
        <p:nvPicPr>
          <p:cNvPr id="11" name="Picture 2" descr="E:\Projekty nowe\ZAPROSZENIE świadek historii\wybrane zdjęcia\J. Marciak-Kozłowska, fot. Michał Wajda 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457" y="949786"/>
            <a:ext cx="3781367" cy="4981556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pole tekstowe 11"/>
          <p:cNvSpPr txBox="1"/>
          <p:nvPr/>
        </p:nvSpPr>
        <p:spPr>
          <a:xfrm>
            <a:off x="5627948" y="4185084"/>
            <a:ext cx="56886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200" b="1" dirty="0" smtClean="0">
                <a:latin typeface="Tw Cen MT" panose="020B0602020104020603" pitchFamily="34" charset="-18"/>
                <a:cs typeface="Arial" pitchFamily="34" charset="0"/>
              </a:rPr>
              <a:t>prof. </a:t>
            </a:r>
            <a:r>
              <a:rPr lang="pl-PL" sz="4200" b="1" dirty="0" smtClean="0">
                <a:latin typeface="Tw Cen MT" panose="020B0602020104020603" pitchFamily="34" charset="-18"/>
                <a:cs typeface="Arial" pitchFamily="34" charset="0"/>
              </a:rPr>
              <a:t>Janina</a:t>
            </a:r>
            <a:br>
              <a:rPr lang="pl-PL" sz="4200" b="1" dirty="0" smtClean="0">
                <a:latin typeface="Tw Cen MT" panose="020B0602020104020603" pitchFamily="34" charset="-18"/>
                <a:cs typeface="Arial" pitchFamily="34" charset="0"/>
              </a:rPr>
            </a:br>
            <a:r>
              <a:rPr lang="pl-PL" sz="4200" b="1" dirty="0" err="1" smtClean="0">
                <a:latin typeface="Tw Cen MT" panose="020B0602020104020603" pitchFamily="34" charset="-18"/>
                <a:cs typeface="Arial" pitchFamily="34" charset="0"/>
              </a:rPr>
              <a:t>Marciak</a:t>
            </a:r>
            <a:r>
              <a:rPr lang="pl-PL" sz="4200" b="1" dirty="0" smtClean="0">
                <a:latin typeface="Tw Cen MT" panose="020B0602020104020603" pitchFamily="34" charset="-18"/>
                <a:cs typeface="Arial" pitchFamily="34" charset="0"/>
              </a:rPr>
              <a:t>-Kozłowska</a:t>
            </a:r>
            <a:endParaRPr lang="pl-PL" sz="4200" b="1" dirty="0">
              <a:latin typeface="Tw Cen MT" panose="020B0602020104020603" pitchFamily="34" charset="-18"/>
              <a:cs typeface="Arial" pitchFamily="34" charset="0"/>
            </a:endParaRPr>
          </a:p>
        </p:txBody>
      </p:sp>
      <p:sp>
        <p:nvSpPr>
          <p:cNvPr id="13" name="pole tekstowe 12"/>
          <p:cNvSpPr txBox="1"/>
          <p:nvPr/>
        </p:nvSpPr>
        <p:spPr>
          <a:xfrm>
            <a:off x="731404" y="6021288"/>
            <a:ext cx="28803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-18"/>
                <a:cs typeface="Arial" pitchFamily="34" charset="0"/>
              </a:rPr>
              <a:t>fot. </a:t>
            </a:r>
            <a:r>
              <a:rPr lang="pl-PL" sz="1400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-18"/>
                <a:cs typeface="Arial" pitchFamily="34" charset="0"/>
              </a:rPr>
              <a:t>Michał Wajda</a:t>
            </a:r>
            <a:endParaRPr lang="pl-PL" sz="1400" dirty="0">
              <a:solidFill>
                <a:schemeClr val="bg1">
                  <a:lumMod val="75000"/>
                </a:schemeClr>
              </a:solidFill>
              <a:latin typeface="Tw Cen MT" panose="020B0602020104020603" pitchFamily="34" charset="-18"/>
              <a:cs typeface="Arial" pitchFamily="34" charset="0"/>
            </a:endParaRPr>
          </a:p>
        </p:txBody>
      </p:sp>
      <p:sp>
        <p:nvSpPr>
          <p:cNvPr id="14" name="pole tekstowe 13"/>
          <p:cNvSpPr txBox="1"/>
          <p:nvPr/>
        </p:nvSpPr>
        <p:spPr>
          <a:xfrm>
            <a:off x="5630746" y="1484784"/>
            <a:ext cx="64419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dirty="0" smtClean="0">
                <a:latin typeface="Tw Cen MT" panose="020B0602020104020603" pitchFamily="34" charset="-18"/>
                <a:cs typeface="Arial" pitchFamily="34" charset="0"/>
              </a:rPr>
              <a:t>Świadek Historii</a:t>
            </a:r>
          </a:p>
          <a:p>
            <a:r>
              <a:rPr lang="pl-PL" sz="3600" b="1" dirty="0" smtClean="0">
                <a:latin typeface="Tw Cen MT" panose="020B0602020104020603" pitchFamily="34" charset="-18"/>
                <a:cs typeface="Arial" pitchFamily="34" charset="0"/>
              </a:rPr>
              <a:t>edycja I (2012)</a:t>
            </a:r>
            <a:endParaRPr lang="pl-PL" sz="3600" b="1" dirty="0">
              <a:latin typeface="Tw Cen MT" panose="020B0602020104020603" pitchFamily="34" charset="-18"/>
              <a:cs typeface="Arial" pitchFamily="34" charset="0"/>
            </a:endParaRPr>
          </a:p>
        </p:txBody>
      </p:sp>
      <p:cxnSp>
        <p:nvCxnSpPr>
          <p:cNvPr id="15" name="Łącznik prosty 14"/>
          <p:cNvCxnSpPr/>
          <p:nvPr/>
        </p:nvCxnSpPr>
        <p:spPr>
          <a:xfrm>
            <a:off x="5709659" y="5661248"/>
            <a:ext cx="5662071" cy="0"/>
          </a:xfrm>
          <a:prstGeom prst="line">
            <a:avLst/>
          </a:prstGeom>
          <a:ln w="889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ole tekstowe 16"/>
          <p:cNvSpPr txBox="1"/>
          <p:nvPr/>
        </p:nvSpPr>
        <p:spPr>
          <a:xfrm>
            <a:off x="11102104" y="6052066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dirty="0" smtClean="0">
                <a:latin typeface="Tw Cen MT" panose="020B0602020104020603" pitchFamily="34" charset="-18"/>
                <a:cs typeface="Arial" panose="020B0604020202020204" pitchFamily="34" charset="0"/>
              </a:rPr>
              <a:t>2</a:t>
            </a:r>
            <a:endParaRPr lang="pl-PL" sz="1200" dirty="0">
              <a:latin typeface="Tw Cen MT" panose="020B0602020104020603" pitchFamily="34" charset="-1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9196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07009" y="-14514"/>
            <a:ext cx="7049631" cy="6879772"/>
          </a:xfrm>
          <a:prstGeom prst="rect">
            <a:avLst/>
          </a:prstGeom>
        </p:spPr>
      </p:pic>
      <p:sp>
        <p:nvSpPr>
          <p:cNvPr id="11" name="pole tekstowe 10"/>
          <p:cNvSpPr txBox="1"/>
          <p:nvPr/>
        </p:nvSpPr>
        <p:spPr>
          <a:xfrm>
            <a:off x="5627948" y="4185084"/>
            <a:ext cx="56886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200" b="1" dirty="0" smtClean="0">
                <a:latin typeface="Tw Cen MT" panose="020B0602020104020603" pitchFamily="34" charset="-18"/>
                <a:cs typeface="Arial" pitchFamily="34" charset="0"/>
              </a:rPr>
              <a:t>Marcin</a:t>
            </a:r>
            <a:br>
              <a:rPr lang="pl-PL" sz="4200" b="1" dirty="0" smtClean="0">
                <a:latin typeface="Tw Cen MT" panose="020B0602020104020603" pitchFamily="34" charset="-18"/>
                <a:cs typeface="Arial" pitchFamily="34" charset="0"/>
              </a:rPr>
            </a:br>
            <a:r>
              <a:rPr lang="pl-PL" sz="4200" b="1" dirty="0" smtClean="0">
                <a:latin typeface="Tw Cen MT" panose="020B0602020104020603" pitchFamily="34" charset="-18"/>
                <a:cs typeface="Arial" pitchFamily="34" charset="0"/>
              </a:rPr>
              <a:t>Zienkiewicz</a:t>
            </a:r>
            <a:endParaRPr lang="pl-PL" sz="2000" dirty="0">
              <a:latin typeface="Tw Cen MT" panose="020B0602020104020603" pitchFamily="34" charset="-18"/>
              <a:cs typeface="Arial" pitchFamily="34" charset="0"/>
            </a:endParaRPr>
          </a:p>
        </p:txBody>
      </p:sp>
      <p:sp>
        <p:nvSpPr>
          <p:cNvPr id="12" name="pole tekstowe 11"/>
          <p:cNvSpPr txBox="1"/>
          <p:nvPr/>
        </p:nvSpPr>
        <p:spPr>
          <a:xfrm>
            <a:off x="731404" y="6021288"/>
            <a:ext cx="32403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-18"/>
                <a:cs typeface="Arial" pitchFamily="34" charset="0"/>
              </a:rPr>
              <a:t>fot</a:t>
            </a:r>
            <a:r>
              <a:rPr lang="pl-PL" sz="1400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-18"/>
                <a:cs typeface="Arial" pitchFamily="34" charset="0"/>
              </a:rPr>
              <a:t>. zbiory prywatne</a:t>
            </a:r>
            <a:endParaRPr lang="pl-PL" sz="1400" dirty="0">
              <a:solidFill>
                <a:schemeClr val="bg1">
                  <a:lumMod val="75000"/>
                </a:schemeClr>
              </a:solidFill>
              <a:latin typeface="Tw Cen MT" panose="020B0602020104020603" pitchFamily="34" charset="-18"/>
              <a:cs typeface="Arial" pitchFamily="34" charset="0"/>
            </a:endParaRPr>
          </a:p>
        </p:txBody>
      </p:sp>
      <p:cxnSp>
        <p:nvCxnSpPr>
          <p:cNvPr id="14" name="Łącznik prosty 13"/>
          <p:cNvCxnSpPr/>
          <p:nvPr/>
        </p:nvCxnSpPr>
        <p:spPr>
          <a:xfrm>
            <a:off x="5709659" y="5661248"/>
            <a:ext cx="5662071" cy="0"/>
          </a:xfrm>
          <a:prstGeom prst="line">
            <a:avLst/>
          </a:prstGeom>
          <a:ln w="889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ole tekstowe 14"/>
          <p:cNvSpPr txBox="1"/>
          <p:nvPr/>
        </p:nvSpPr>
        <p:spPr>
          <a:xfrm>
            <a:off x="5630746" y="1484784"/>
            <a:ext cx="64419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dirty="0" smtClean="0">
                <a:latin typeface="Tw Cen MT" panose="020B0602020104020603" pitchFamily="34" charset="-18"/>
                <a:cs typeface="Arial" pitchFamily="34" charset="0"/>
              </a:rPr>
              <a:t>Świadek Historii</a:t>
            </a:r>
          </a:p>
          <a:p>
            <a:r>
              <a:rPr lang="pl-PL" sz="3600" b="1" dirty="0" smtClean="0">
                <a:latin typeface="Tw Cen MT" panose="020B0602020104020603" pitchFamily="34" charset="-18"/>
                <a:cs typeface="Arial" pitchFamily="34" charset="0"/>
              </a:rPr>
              <a:t>edycja V (2016)</a:t>
            </a:r>
            <a:endParaRPr lang="pl-PL" sz="3600" b="1" dirty="0">
              <a:latin typeface="Tw Cen MT" panose="020B0602020104020603" pitchFamily="34" charset="-18"/>
              <a:cs typeface="Arial" pitchFamily="34" charset="0"/>
            </a:endParaRPr>
          </a:p>
        </p:txBody>
      </p:sp>
      <p:sp>
        <p:nvSpPr>
          <p:cNvPr id="10" name="pole tekstowe 9"/>
          <p:cNvSpPr txBox="1"/>
          <p:nvPr/>
        </p:nvSpPr>
        <p:spPr>
          <a:xfrm>
            <a:off x="11082958" y="6052066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dirty="0" smtClean="0">
                <a:latin typeface="Tw Cen MT" panose="020B0602020104020603" pitchFamily="34" charset="-18"/>
                <a:cs typeface="Arial" panose="020B0604020202020204" pitchFamily="34" charset="0"/>
              </a:rPr>
              <a:t>5</a:t>
            </a:r>
            <a:endParaRPr lang="pl-PL" sz="1200" dirty="0">
              <a:latin typeface="Tw Cen MT" panose="020B0602020104020603" pitchFamily="34" charset="-18"/>
              <a:cs typeface="Arial" panose="020B0604020202020204" pitchFamily="34" charset="0"/>
            </a:endParaRPr>
          </a:p>
        </p:txBody>
      </p:sp>
      <p:pic>
        <p:nvPicPr>
          <p:cNvPr id="17" name="Obraz 1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206" t="4617" r="22692" b="7652"/>
          <a:stretch/>
        </p:blipFill>
        <p:spPr>
          <a:xfrm flipH="1">
            <a:off x="731402" y="949149"/>
            <a:ext cx="3356421" cy="4982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852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07009" y="-14514"/>
            <a:ext cx="7049631" cy="6879772"/>
          </a:xfrm>
          <a:prstGeom prst="rect">
            <a:avLst/>
          </a:prstGeom>
        </p:spPr>
      </p:pic>
      <p:sp>
        <p:nvSpPr>
          <p:cNvPr id="11" name="pole tekstowe 10"/>
          <p:cNvSpPr txBox="1"/>
          <p:nvPr/>
        </p:nvSpPr>
        <p:spPr>
          <a:xfrm>
            <a:off x="5627948" y="4545124"/>
            <a:ext cx="56886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 smtClean="0">
                <a:latin typeface="Tw Cen MT" panose="020B0602020104020603" pitchFamily="34" charset="-18"/>
                <a:cs typeface="Arial" pitchFamily="34" charset="0"/>
              </a:rPr>
              <a:t>Towarzystwo Przyjaciół Nauk</a:t>
            </a:r>
            <a:br>
              <a:rPr lang="pl-PL" sz="2000" b="1" dirty="0" smtClean="0">
                <a:latin typeface="Tw Cen MT" panose="020B0602020104020603" pitchFamily="34" charset="-18"/>
                <a:cs typeface="Arial" pitchFamily="34" charset="0"/>
              </a:rPr>
            </a:br>
            <a:r>
              <a:rPr lang="pl-PL" sz="2000" b="1" dirty="0" smtClean="0">
                <a:latin typeface="Tw Cen MT" panose="020B0602020104020603" pitchFamily="34" charset="-18"/>
                <a:cs typeface="Arial" pitchFamily="34" charset="0"/>
              </a:rPr>
              <a:t>im. Kazimierza Marii Osińskiego</a:t>
            </a:r>
          </a:p>
          <a:p>
            <a:r>
              <a:rPr lang="pl-PL" sz="2000" b="1" dirty="0" smtClean="0">
                <a:latin typeface="Tw Cen MT" panose="020B0602020104020603" pitchFamily="34" charset="-18"/>
                <a:cs typeface="Arial" pitchFamily="34" charset="0"/>
              </a:rPr>
              <a:t>w Przemyślu</a:t>
            </a:r>
            <a:endParaRPr lang="pl-PL" sz="2000" dirty="0">
              <a:latin typeface="Tw Cen MT" panose="020B0602020104020603" pitchFamily="34" charset="-18"/>
              <a:cs typeface="Arial" pitchFamily="34" charset="0"/>
            </a:endParaRPr>
          </a:p>
        </p:txBody>
      </p:sp>
      <p:cxnSp>
        <p:nvCxnSpPr>
          <p:cNvPr id="14" name="Łącznik prosty 13"/>
          <p:cNvCxnSpPr/>
          <p:nvPr/>
        </p:nvCxnSpPr>
        <p:spPr>
          <a:xfrm>
            <a:off x="5709659" y="5661248"/>
            <a:ext cx="5662071" cy="0"/>
          </a:xfrm>
          <a:prstGeom prst="line">
            <a:avLst/>
          </a:prstGeom>
          <a:ln w="889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ole tekstowe 14"/>
          <p:cNvSpPr txBox="1"/>
          <p:nvPr/>
        </p:nvSpPr>
        <p:spPr>
          <a:xfrm>
            <a:off x="5630746" y="1484784"/>
            <a:ext cx="64419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dirty="0" smtClean="0">
                <a:latin typeface="Tw Cen MT" panose="020B0602020104020603" pitchFamily="34" charset="-18"/>
                <a:cs typeface="Arial" pitchFamily="34" charset="0"/>
              </a:rPr>
              <a:t>Świadek Historii</a:t>
            </a:r>
          </a:p>
          <a:p>
            <a:r>
              <a:rPr lang="pl-PL" sz="3600" b="1" dirty="0" smtClean="0">
                <a:latin typeface="Tw Cen MT" panose="020B0602020104020603" pitchFamily="34" charset="-18"/>
                <a:cs typeface="Arial" pitchFamily="34" charset="0"/>
              </a:rPr>
              <a:t>edycja V (2016)</a:t>
            </a:r>
            <a:endParaRPr lang="pl-PL" sz="3600" b="1" dirty="0">
              <a:latin typeface="Tw Cen MT" panose="020B0602020104020603" pitchFamily="34" charset="-18"/>
              <a:cs typeface="Arial" pitchFamily="34" charset="0"/>
            </a:endParaRPr>
          </a:p>
        </p:txBody>
      </p:sp>
      <p:sp>
        <p:nvSpPr>
          <p:cNvPr id="10" name="pole tekstowe 9"/>
          <p:cNvSpPr txBox="1"/>
          <p:nvPr/>
        </p:nvSpPr>
        <p:spPr>
          <a:xfrm>
            <a:off x="11082958" y="6052066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dirty="0" smtClean="0">
                <a:latin typeface="Tw Cen MT" panose="020B0602020104020603" pitchFamily="34" charset="-18"/>
                <a:cs typeface="Arial" panose="020B0604020202020204" pitchFamily="34" charset="0"/>
              </a:rPr>
              <a:t>6</a:t>
            </a:r>
            <a:endParaRPr lang="pl-PL" sz="1200" dirty="0">
              <a:latin typeface="Tw Cen MT" panose="020B0602020104020603" pitchFamily="34" charset="-18"/>
              <a:cs typeface="Arial" panose="020B0604020202020204" pitchFamily="34" charset="0"/>
            </a:endParaRP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402" y="2852936"/>
            <a:ext cx="4075607" cy="2940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299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75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2819636" y="2420888"/>
            <a:ext cx="65887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600" dirty="0" smtClean="0">
                <a:solidFill>
                  <a:schemeClr val="bg1"/>
                </a:solidFill>
                <a:latin typeface="Tw Cen MT" panose="020B0602020104020603" pitchFamily="34" charset="-18"/>
                <a:cs typeface="Arial" panose="020B0604020202020204" pitchFamily="34" charset="0"/>
              </a:rPr>
              <a:t>EDYCJA VI</a:t>
            </a:r>
            <a:endParaRPr lang="pl-PL" sz="9600" dirty="0">
              <a:solidFill>
                <a:schemeClr val="bg1"/>
              </a:solidFill>
              <a:latin typeface="Tw Cen MT" panose="020B0602020104020603" pitchFamily="34" charset="-1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8925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07009" y="-14514"/>
            <a:ext cx="7049631" cy="6879772"/>
          </a:xfrm>
          <a:prstGeom prst="rect">
            <a:avLst/>
          </a:prstGeom>
        </p:spPr>
      </p:pic>
      <p:sp>
        <p:nvSpPr>
          <p:cNvPr id="11" name="pole tekstowe 10"/>
          <p:cNvSpPr txBox="1"/>
          <p:nvPr/>
        </p:nvSpPr>
        <p:spPr>
          <a:xfrm>
            <a:off x="5627948" y="4185084"/>
            <a:ext cx="56886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200" b="1" dirty="0">
                <a:latin typeface="Tw Cen MT" panose="020B0602020104020603" pitchFamily="34" charset="-18"/>
                <a:cs typeface="Arial" pitchFamily="34" charset="0"/>
              </a:rPr>
              <a:t>b</a:t>
            </a:r>
            <a:r>
              <a:rPr lang="pl-PL" sz="4200" b="1" dirty="0" smtClean="0">
                <a:latin typeface="Tw Cen MT" panose="020B0602020104020603" pitchFamily="34" charset="-18"/>
                <a:cs typeface="Arial" pitchFamily="34" charset="0"/>
              </a:rPr>
              <a:t>p Edward Marian</a:t>
            </a:r>
            <a:br>
              <a:rPr lang="pl-PL" sz="4200" b="1" dirty="0" smtClean="0">
                <a:latin typeface="Tw Cen MT" panose="020B0602020104020603" pitchFamily="34" charset="-18"/>
                <a:cs typeface="Arial" pitchFamily="34" charset="0"/>
              </a:rPr>
            </a:br>
            <a:r>
              <a:rPr lang="pl-PL" sz="4200" b="1" dirty="0" smtClean="0">
                <a:latin typeface="Tw Cen MT" panose="020B0602020104020603" pitchFamily="34" charset="-18"/>
                <a:cs typeface="Arial" pitchFamily="34" charset="0"/>
              </a:rPr>
              <a:t>Frankowski</a:t>
            </a:r>
            <a:endParaRPr lang="pl-PL" sz="2000" dirty="0">
              <a:latin typeface="Tw Cen MT" panose="020B0602020104020603" pitchFamily="34" charset="-18"/>
              <a:cs typeface="Arial" pitchFamily="34" charset="0"/>
            </a:endParaRPr>
          </a:p>
        </p:txBody>
      </p:sp>
      <p:sp>
        <p:nvSpPr>
          <p:cNvPr id="12" name="pole tekstowe 11"/>
          <p:cNvSpPr txBox="1"/>
          <p:nvPr/>
        </p:nvSpPr>
        <p:spPr>
          <a:xfrm>
            <a:off x="731404" y="6021288"/>
            <a:ext cx="32403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-18"/>
                <a:cs typeface="Arial" pitchFamily="34" charset="0"/>
              </a:rPr>
              <a:t>fot</a:t>
            </a:r>
            <a:r>
              <a:rPr lang="pl-PL" sz="1400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-18"/>
                <a:cs typeface="Arial" pitchFamily="34" charset="0"/>
              </a:rPr>
              <a:t>. Bogusław Kwieciński</a:t>
            </a:r>
            <a:endParaRPr lang="pl-PL" sz="1400" dirty="0">
              <a:solidFill>
                <a:schemeClr val="bg1">
                  <a:lumMod val="75000"/>
                </a:schemeClr>
              </a:solidFill>
              <a:latin typeface="Tw Cen MT" panose="020B0602020104020603" pitchFamily="34" charset="-18"/>
              <a:cs typeface="Arial" pitchFamily="34" charset="0"/>
            </a:endParaRPr>
          </a:p>
        </p:txBody>
      </p:sp>
      <p:cxnSp>
        <p:nvCxnSpPr>
          <p:cNvPr id="14" name="Łącznik prosty 13"/>
          <p:cNvCxnSpPr/>
          <p:nvPr/>
        </p:nvCxnSpPr>
        <p:spPr>
          <a:xfrm>
            <a:off x="5709659" y="5661248"/>
            <a:ext cx="5662071" cy="0"/>
          </a:xfrm>
          <a:prstGeom prst="line">
            <a:avLst/>
          </a:prstGeom>
          <a:ln w="889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ole tekstowe 14"/>
          <p:cNvSpPr txBox="1"/>
          <p:nvPr/>
        </p:nvSpPr>
        <p:spPr>
          <a:xfrm>
            <a:off x="5630746" y="1484784"/>
            <a:ext cx="64419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dirty="0" smtClean="0">
                <a:latin typeface="Tw Cen MT" panose="020B0602020104020603" pitchFamily="34" charset="-18"/>
                <a:cs typeface="Arial" pitchFamily="34" charset="0"/>
              </a:rPr>
              <a:t>Świadek Historii</a:t>
            </a:r>
          </a:p>
          <a:p>
            <a:r>
              <a:rPr lang="pl-PL" sz="3600" b="1" dirty="0" smtClean="0">
                <a:latin typeface="Tw Cen MT" panose="020B0602020104020603" pitchFamily="34" charset="-18"/>
                <a:cs typeface="Arial" pitchFamily="34" charset="0"/>
              </a:rPr>
              <a:t>edycja VI (2017)</a:t>
            </a:r>
            <a:endParaRPr lang="pl-PL" sz="3600" b="1" dirty="0">
              <a:latin typeface="Tw Cen MT" panose="020B0602020104020603" pitchFamily="34" charset="-18"/>
              <a:cs typeface="Arial" pitchFamily="34" charset="0"/>
            </a:endParaRPr>
          </a:p>
        </p:txBody>
      </p:sp>
      <p:sp>
        <p:nvSpPr>
          <p:cNvPr id="10" name="pole tekstowe 9"/>
          <p:cNvSpPr txBox="1"/>
          <p:nvPr/>
        </p:nvSpPr>
        <p:spPr>
          <a:xfrm>
            <a:off x="11082958" y="6052066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dirty="0" smtClean="0">
                <a:latin typeface="Tw Cen MT" panose="020B0602020104020603" pitchFamily="34" charset="-18"/>
                <a:cs typeface="Arial" panose="020B0604020202020204" pitchFamily="34" charset="0"/>
              </a:rPr>
              <a:t>1</a:t>
            </a:r>
            <a:endParaRPr lang="pl-PL" sz="1200" dirty="0">
              <a:latin typeface="Tw Cen MT" panose="020B0602020104020603" pitchFamily="34" charset="-18"/>
              <a:cs typeface="Arial" panose="020B0604020202020204" pitchFamily="34" charset="0"/>
            </a:endParaRP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401" y="949148"/>
            <a:ext cx="3321459" cy="4982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077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07009" y="-14514"/>
            <a:ext cx="7049631" cy="6879772"/>
          </a:xfrm>
          <a:prstGeom prst="rect">
            <a:avLst/>
          </a:prstGeom>
        </p:spPr>
      </p:pic>
      <p:sp>
        <p:nvSpPr>
          <p:cNvPr id="11" name="pole tekstowe 10"/>
          <p:cNvSpPr txBox="1"/>
          <p:nvPr/>
        </p:nvSpPr>
        <p:spPr>
          <a:xfrm>
            <a:off x="5627948" y="4185084"/>
            <a:ext cx="56886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200" b="1" dirty="0" smtClean="0">
                <a:latin typeface="Tw Cen MT" panose="020B0602020104020603" pitchFamily="34" charset="-18"/>
                <a:cs typeface="Arial" pitchFamily="34" charset="0"/>
              </a:rPr>
              <a:t>Ewa</a:t>
            </a:r>
            <a:br>
              <a:rPr lang="pl-PL" sz="4200" b="1" dirty="0" smtClean="0">
                <a:latin typeface="Tw Cen MT" panose="020B0602020104020603" pitchFamily="34" charset="-18"/>
                <a:cs typeface="Arial" pitchFamily="34" charset="0"/>
              </a:rPr>
            </a:br>
            <a:r>
              <a:rPr lang="pl-PL" sz="4200" b="1" dirty="0" err="1" smtClean="0">
                <a:latin typeface="Tw Cen MT" panose="020B0602020104020603" pitchFamily="34" charset="-18"/>
                <a:cs typeface="Arial" pitchFamily="34" charset="0"/>
              </a:rPr>
              <a:t>Kuberna</a:t>
            </a:r>
            <a:endParaRPr lang="pl-PL" sz="2000" dirty="0">
              <a:latin typeface="Tw Cen MT" panose="020B0602020104020603" pitchFamily="34" charset="-18"/>
              <a:cs typeface="Arial" pitchFamily="34" charset="0"/>
            </a:endParaRPr>
          </a:p>
        </p:txBody>
      </p:sp>
      <p:sp>
        <p:nvSpPr>
          <p:cNvPr id="12" name="pole tekstowe 11"/>
          <p:cNvSpPr txBox="1"/>
          <p:nvPr/>
        </p:nvSpPr>
        <p:spPr>
          <a:xfrm>
            <a:off x="731404" y="6021288"/>
            <a:ext cx="32403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-18"/>
                <a:cs typeface="Arial" pitchFamily="34" charset="0"/>
              </a:rPr>
              <a:t>fot</a:t>
            </a:r>
            <a:r>
              <a:rPr lang="pl-PL" sz="1400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-18"/>
                <a:cs typeface="Arial" pitchFamily="34" charset="0"/>
              </a:rPr>
              <a:t>. Anna Kata</a:t>
            </a:r>
            <a:endParaRPr lang="pl-PL" sz="1400" dirty="0">
              <a:solidFill>
                <a:schemeClr val="bg1">
                  <a:lumMod val="75000"/>
                </a:schemeClr>
              </a:solidFill>
              <a:latin typeface="Tw Cen MT" panose="020B0602020104020603" pitchFamily="34" charset="-18"/>
              <a:cs typeface="Arial" pitchFamily="34" charset="0"/>
            </a:endParaRPr>
          </a:p>
        </p:txBody>
      </p:sp>
      <p:cxnSp>
        <p:nvCxnSpPr>
          <p:cNvPr id="14" name="Łącznik prosty 13"/>
          <p:cNvCxnSpPr/>
          <p:nvPr/>
        </p:nvCxnSpPr>
        <p:spPr>
          <a:xfrm>
            <a:off x="5709659" y="5661248"/>
            <a:ext cx="5662071" cy="0"/>
          </a:xfrm>
          <a:prstGeom prst="line">
            <a:avLst/>
          </a:prstGeom>
          <a:ln w="889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ole tekstowe 14"/>
          <p:cNvSpPr txBox="1"/>
          <p:nvPr/>
        </p:nvSpPr>
        <p:spPr>
          <a:xfrm>
            <a:off x="5630746" y="1484784"/>
            <a:ext cx="64419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dirty="0" smtClean="0">
                <a:latin typeface="Tw Cen MT" panose="020B0602020104020603" pitchFamily="34" charset="-18"/>
                <a:cs typeface="Arial" pitchFamily="34" charset="0"/>
              </a:rPr>
              <a:t>Świadek Historii</a:t>
            </a:r>
          </a:p>
          <a:p>
            <a:r>
              <a:rPr lang="pl-PL" sz="3600" b="1" dirty="0" smtClean="0">
                <a:latin typeface="Tw Cen MT" panose="020B0602020104020603" pitchFamily="34" charset="-18"/>
                <a:cs typeface="Arial" pitchFamily="34" charset="0"/>
              </a:rPr>
              <a:t>edycja VI (2017)</a:t>
            </a:r>
            <a:endParaRPr lang="pl-PL" sz="3600" b="1" dirty="0">
              <a:latin typeface="Tw Cen MT" panose="020B0602020104020603" pitchFamily="34" charset="-18"/>
              <a:cs typeface="Arial" pitchFamily="34" charset="0"/>
            </a:endParaRPr>
          </a:p>
        </p:txBody>
      </p:sp>
      <p:sp>
        <p:nvSpPr>
          <p:cNvPr id="10" name="pole tekstowe 9"/>
          <p:cNvSpPr txBox="1"/>
          <p:nvPr/>
        </p:nvSpPr>
        <p:spPr>
          <a:xfrm>
            <a:off x="11082958" y="6052066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dirty="0" smtClean="0">
                <a:latin typeface="Tw Cen MT" panose="020B0602020104020603" pitchFamily="34" charset="-18"/>
                <a:cs typeface="Arial" panose="020B0604020202020204" pitchFamily="34" charset="0"/>
              </a:rPr>
              <a:t>2</a:t>
            </a:r>
            <a:endParaRPr lang="pl-PL" sz="1200" dirty="0">
              <a:latin typeface="Tw Cen MT" panose="020B0602020104020603" pitchFamily="34" charset="-18"/>
              <a:cs typeface="Arial" panose="020B0604020202020204" pitchFamily="34" charset="0"/>
            </a:endParaRPr>
          </a:p>
        </p:txBody>
      </p:sp>
      <p:pic>
        <p:nvPicPr>
          <p:cNvPr id="16" name="Obraz 1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402" y="949148"/>
            <a:ext cx="3321458" cy="4972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608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07009" y="-14514"/>
            <a:ext cx="7049631" cy="6879772"/>
          </a:xfrm>
          <a:prstGeom prst="rect">
            <a:avLst/>
          </a:prstGeom>
        </p:spPr>
      </p:pic>
      <p:sp>
        <p:nvSpPr>
          <p:cNvPr id="11" name="pole tekstowe 10"/>
          <p:cNvSpPr txBox="1"/>
          <p:nvPr/>
        </p:nvSpPr>
        <p:spPr>
          <a:xfrm>
            <a:off x="5627948" y="4185084"/>
            <a:ext cx="56886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200" b="1" dirty="0" smtClean="0">
                <a:latin typeface="Tw Cen MT" panose="020B0602020104020603" pitchFamily="34" charset="-18"/>
                <a:cs typeface="Arial" pitchFamily="34" charset="0"/>
              </a:rPr>
              <a:t>Maciej</a:t>
            </a:r>
            <a:br>
              <a:rPr lang="pl-PL" sz="4200" b="1" dirty="0" smtClean="0">
                <a:latin typeface="Tw Cen MT" panose="020B0602020104020603" pitchFamily="34" charset="-18"/>
                <a:cs typeface="Arial" pitchFamily="34" charset="0"/>
              </a:rPr>
            </a:br>
            <a:r>
              <a:rPr lang="pl-PL" sz="4200" b="1" dirty="0" err="1" smtClean="0">
                <a:latin typeface="Tw Cen MT" panose="020B0602020104020603" pitchFamily="34" charset="-18"/>
                <a:cs typeface="Arial" pitchFamily="34" charset="0"/>
              </a:rPr>
              <a:t>Małozięć</a:t>
            </a:r>
            <a:endParaRPr lang="pl-PL" sz="2000" dirty="0">
              <a:latin typeface="Tw Cen MT" panose="020B0602020104020603" pitchFamily="34" charset="-18"/>
              <a:cs typeface="Arial" pitchFamily="34" charset="0"/>
            </a:endParaRPr>
          </a:p>
        </p:txBody>
      </p:sp>
      <p:sp>
        <p:nvSpPr>
          <p:cNvPr id="12" name="pole tekstowe 11"/>
          <p:cNvSpPr txBox="1"/>
          <p:nvPr/>
        </p:nvSpPr>
        <p:spPr>
          <a:xfrm>
            <a:off x="731404" y="6021288"/>
            <a:ext cx="32403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-18"/>
                <a:cs typeface="Arial" pitchFamily="34" charset="0"/>
              </a:rPr>
              <a:t>fot</a:t>
            </a:r>
            <a:r>
              <a:rPr lang="pl-PL" sz="1400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-18"/>
                <a:cs typeface="Arial" pitchFamily="34" charset="0"/>
              </a:rPr>
              <a:t>. Mateusz Janiec</a:t>
            </a:r>
            <a:endParaRPr lang="pl-PL" sz="1400" dirty="0">
              <a:solidFill>
                <a:schemeClr val="bg1">
                  <a:lumMod val="75000"/>
                </a:schemeClr>
              </a:solidFill>
              <a:latin typeface="Tw Cen MT" panose="020B0602020104020603" pitchFamily="34" charset="-18"/>
              <a:cs typeface="Arial" pitchFamily="34" charset="0"/>
            </a:endParaRPr>
          </a:p>
        </p:txBody>
      </p:sp>
      <p:cxnSp>
        <p:nvCxnSpPr>
          <p:cNvPr id="14" name="Łącznik prosty 13"/>
          <p:cNvCxnSpPr/>
          <p:nvPr/>
        </p:nvCxnSpPr>
        <p:spPr>
          <a:xfrm>
            <a:off x="5709659" y="5661248"/>
            <a:ext cx="5662071" cy="0"/>
          </a:xfrm>
          <a:prstGeom prst="line">
            <a:avLst/>
          </a:prstGeom>
          <a:ln w="889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ole tekstowe 14"/>
          <p:cNvSpPr txBox="1"/>
          <p:nvPr/>
        </p:nvSpPr>
        <p:spPr>
          <a:xfrm>
            <a:off x="5630746" y="1484784"/>
            <a:ext cx="64419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dirty="0" smtClean="0">
                <a:latin typeface="Tw Cen MT" panose="020B0602020104020603" pitchFamily="34" charset="-18"/>
                <a:cs typeface="Arial" pitchFamily="34" charset="0"/>
              </a:rPr>
              <a:t>Świadek Historii</a:t>
            </a:r>
          </a:p>
          <a:p>
            <a:r>
              <a:rPr lang="pl-PL" sz="3600" b="1" dirty="0" smtClean="0">
                <a:latin typeface="Tw Cen MT" panose="020B0602020104020603" pitchFamily="34" charset="-18"/>
                <a:cs typeface="Arial" pitchFamily="34" charset="0"/>
              </a:rPr>
              <a:t>edycja VI (2017)</a:t>
            </a:r>
            <a:endParaRPr lang="pl-PL" sz="3600" b="1" dirty="0">
              <a:latin typeface="Tw Cen MT" panose="020B0602020104020603" pitchFamily="34" charset="-18"/>
              <a:cs typeface="Arial" pitchFamily="34" charset="0"/>
            </a:endParaRPr>
          </a:p>
        </p:txBody>
      </p:sp>
      <p:sp>
        <p:nvSpPr>
          <p:cNvPr id="10" name="pole tekstowe 9"/>
          <p:cNvSpPr txBox="1"/>
          <p:nvPr/>
        </p:nvSpPr>
        <p:spPr>
          <a:xfrm>
            <a:off x="11082958" y="6052066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dirty="0" smtClean="0">
                <a:latin typeface="Tw Cen MT" panose="020B0602020104020603" pitchFamily="34" charset="-18"/>
                <a:cs typeface="Arial" panose="020B0604020202020204" pitchFamily="34" charset="0"/>
              </a:rPr>
              <a:t>3</a:t>
            </a:r>
            <a:endParaRPr lang="pl-PL" sz="1200" dirty="0">
              <a:latin typeface="Tw Cen MT" panose="020B0602020104020603" pitchFamily="34" charset="-18"/>
              <a:cs typeface="Arial" panose="020B0604020202020204" pitchFamily="34" charset="0"/>
            </a:endParaRPr>
          </a:p>
        </p:txBody>
      </p:sp>
      <p:pic>
        <p:nvPicPr>
          <p:cNvPr id="13" name="Obraz 1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402" y="949148"/>
            <a:ext cx="3308597" cy="4972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029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07009" y="-14514"/>
            <a:ext cx="7049631" cy="6879772"/>
          </a:xfrm>
          <a:prstGeom prst="rect">
            <a:avLst/>
          </a:prstGeom>
        </p:spPr>
      </p:pic>
      <p:sp>
        <p:nvSpPr>
          <p:cNvPr id="11" name="pole tekstowe 10"/>
          <p:cNvSpPr txBox="1"/>
          <p:nvPr/>
        </p:nvSpPr>
        <p:spPr>
          <a:xfrm>
            <a:off x="5627948" y="4185084"/>
            <a:ext cx="56886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200" b="1" dirty="0" smtClean="0">
                <a:latin typeface="Tw Cen MT" panose="020B0602020104020603" pitchFamily="34" charset="-18"/>
                <a:cs typeface="Arial" pitchFamily="34" charset="0"/>
              </a:rPr>
              <a:t>Maria</a:t>
            </a:r>
            <a:br>
              <a:rPr lang="pl-PL" sz="4200" b="1" dirty="0" smtClean="0">
                <a:latin typeface="Tw Cen MT" panose="020B0602020104020603" pitchFamily="34" charset="-18"/>
                <a:cs typeface="Arial" pitchFamily="34" charset="0"/>
              </a:rPr>
            </a:br>
            <a:r>
              <a:rPr lang="pl-PL" sz="4200" b="1" dirty="0" err="1" smtClean="0">
                <a:latin typeface="Tw Cen MT" panose="020B0602020104020603" pitchFamily="34" charset="-18"/>
                <a:cs typeface="Arial" pitchFamily="34" charset="0"/>
              </a:rPr>
              <a:t>Mirecka-Loryś</a:t>
            </a:r>
            <a:endParaRPr lang="pl-PL" sz="2000" dirty="0">
              <a:latin typeface="Tw Cen MT" panose="020B0602020104020603" pitchFamily="34" charset="-18"/>
              <a:cs typeface="Arial" pitchFamily="34" charset="0"/>
            </a:endParaRPr>
          </a:p>
        </p:txBody>
      </p:sp>
      <p:sp>
        <p:nvSpPr>
          <p:cNvPr id="12" name="pole tekstowe 11"/>
          <p:cNvSpPr txBox="1"/>
          <p:nvPr/>
        </p:nvSpPr>
        <p:spPr>
          <a:xfrm>
            <a:off x="731404" y="6021288"/>
            <a:ext cx="32403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-18"/>
                <a:cs typeface="Arial" pitchFamily="34" charset="0"/>
              </a:rPr>
              <a:t>fot</a:t>
            </a:r>
            <a:r>
              <a:rPr lang="pl-PL" sz="1400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-18"/>
                <a:cs typeface="Arial" pitchFamily="34" charset="0"/>
              </a:rPr>
              <a:t>. Adrian </a:t>
            </a:r>
            <a:r>
              <a:rPr lang="pl-PL" sz="1400" dirty="0" err="1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-18"/>
                <a:cs typeface="Arial" pitchFamily="34" charset="0"/>
              </a:rPr>
              <a:t>Grycuk</a:t>
            </a:r>
            <a:endParaRPr lang="pl-PL" sz="1400" dirty="0">
              <a:solidFill>
                <a:schemeClr val="bg1">
                  <a:lumMod val="75000"/>
                </a:schemeClr>
              </a:solidFill>
              <a:latin typeface="Tw Cen MT" panose="020B0602020104020603" pitchFamily="34" charset="-18"/>
              <a:cs typeface="Arial" pitchFamily="34" charset="0"/>
            </a:endParaRPr>
          </a:p>
        </p:txBody>
      </p:sp>
      <p:cxnSp>
        <p:nvCxnSpPr>
          <p:cNvPr id="14" name="Łącznik prosty 13"/>
          <p:cNvCxnSpPr/>
          <p:nvPr/>
        </p:nvCxnSpPr>
        <p:spPr>
          <a:xfrm>
            <a:off x="5709659" y="5661248"/>
            <a:ext cx="5662071" cy="0"/>
          </a:xfrm>
          <a:prstGeom prst="line">
            <a:avLst/>
          </a:prstGeom>
          <a:ln w="889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ole tekstowe 14"/>
          <p:cNvSpPr txBox="1"/>
          <p:nvPr/>
        </p:nvSpPr>
        <p:spPr>
          <a:xfrm>
            <a:off x="5630746" y="1484784"/>
            <a:ext cx="64419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dirty="0" smtClean="0">
                <a:latin typeface="Tw Cen MT" panose="020B0602020104020603" pitchFamily="34" charset="-18"/>
                <a:cs typeface="Arial" pitchFamily="34" charset="0"/>
              </a:rPr>
              <a:t>Świadek Historii</a:t>
            </a:r>
          </a:p>
          <a:p>
            <a:r>
              <a:rPr lang="pl-PL" sz="3600" b="1" dirty="0" smtClean="0">
                <a:latin typeface="Tw Cen MT" panose="020B0602020104020603" pitchFamily="34" charset="-18"/>
                <a:cs typeface="Arial" pitchFamily="34" charset="0"/>
              </a:rPr>
              <a:t>edycja VI (2017)</a:t>
            </a:r>
            <a:endParaRPr lang="pl-PL" sz="3600" b="1" dirty="0">
              <a:latin typeface="Tw Cen MT" panose="020B0602020104020603" pitchFamily="34" charset="-18"/>
              <a:cs typeface="Arial" pitchFamily="34" charset="0"/>
            </a:endParaRPr>
          </a:p>
        </p:txBody>
      </p:sp>
      <p:sp>
        <p:nvSpPr>
          <p:cNvPr id="10" name="pole tekstowe 9"/>
          <p:cNvSpPr txBox="1"/>
          <p:nvPr/>
        </p:nvSpPr>
        <p:spPr>
          <a:xfrm>
            <a:off x="11082958" y="6052066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dirty="0" smtClean="0">
                <a:latin typeface="Tw Cen MT" panose="020B0602020104020603" pitchFamily="34" charset="-18"/>
                <a:cs typeface="Arial" panose="020B0604020202020204" pitchFamily="34" charset="0"/>
              </a:rPr>
              <a:t>4</a:t>
            </a:r>
            <a:endParaRPr lang="pl-PL" sz="1200" dirty="0">
              <a:latin typeface="Tw Cen MT" panose="020B0602020104020603" pitchFamily="34" charset="-18"/>
              <a:cs typeface="Arial" panose="020B0604020202020204" pitchFamily="34" charset="0"/>
            </a:endParaRPr>
          </a:p>
        </p:txBody>
      </p:sp>
      <p:pic>
        <p:nvPicPr>
          <p:cNvPr id="16" name="Obraz 1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402" y="949148"/>
            <a:ext cx="3797387" cy="4972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677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07009" y="-14514"/>
            <a:ext cx="7049631" cy="6879772"/>
          </a:xfrm>
          <a:prstGeom prst="rect">
            <a:avLst/>
          </a:prstGeom>
        </p:spPr>
      </p:pic>
      <p:sp>
        <p:nvSpPr>
          <p:cNvPr id="11" name="pole tekstowe 10"/>
          <p:cNvSpPr txBox="1"/>
          <p:nvPr/>
        </p:nvSpPr>
        <p:spPr>
          <a:xfrm>
            <a:off x="5627948" y="4185084"/>
            <a:ext cx="56886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200" b="1" dirty="0" smtClean="0">
                <a:latin typeface="Tw Cen MT" panose="020B0602020104020603" pitchFamily="34" charset="-18"/>
                <a:cs typeface="Arial" pitchFamily="34" charset="0"/>
              </a:rPr>
              <a:t>mjr Franciszek</a:t>
            </a:r>
            <a:br>
              <a:rPr lang="pl-PL" sz="4200" b="1" dirty="0" smtClean="0">
                <a:latin typeface="Tw Cen MT" panose="020B0602020104020603" pitchFamily="34" charset="-18"/>
                <a:cs typeface="Arial" pitchFamily="34" charset="0"/>
              </a:rPr>
            </a:br>
            <a:r>
              <a:rPr lang="pl-PL" sz="4200" b="1" dirty="0" smtClean="0">
                <a:latin typeface="Tw Cen MT" panose="020B0602020104020603" pitchFamily="34" charset="-18"/>
                <a:cs typeface="Arial" pitchFamily="34" charset="0"/>
              </a:rPr>
              <a:t>Sagan</a:t>
            </a:r>
            <a:endParaRPr lang="pl-PL" sz="2000" dirty="0">
              <a:latin typeface="Tw Cen MT" panose="020B0602020104020603" pitchFamily="34" charset="-18"/>
              <a:cs typeface="Arial" pitchFamily="34" charset="0"/>
            </a:endParaRPr>
          </a:p>
        </p:txBody>
      </p:sp>
      <p:sp>
        <p:nvSpPr>
          <p:cNvPr id="12" name="pole tekstowe 11"/>
          <p:cNvSpPr txBox="1"/>
          <p:nvPr/>
        </p:nvSpPr>
        <p:spPr>
          <a:xfrm>
            <a:off x="731404" y="6021288"/>
            <a:ext cx="32403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-18"/>
                <a:cs typeface="Arial" pitchFamily="34" charset="0"/>
              </a:rPr>
              <a:t>fot</a:t>
            </a:r>
            <a:r>
              <a:rPr lang="pl-PL" sz="1400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-18"/>
                <a:cs typeface="Arial" pitchFamily="34" charset="0"/>
              </a:rPr>
              <a:t>. Marian </a:t>
            </a:r>
            <a:r>
              <a:rPr lang="pl-PL" sz="1400" dirty="0" err="1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-18"/>
                <a:cs typeface="Arial" pitchFamily="34" charset="0"/>
              </a:rPr>
              <a:t>Majowicz</a:t>
            </a:r>
            <a:endParaRPr lang="pl-PL" sz="1400" dirty="0">
              <a:solidFill>
                <a:schemeClr val="bg1">
                  <a:lumMod val="75000"/>
                </a:schemeClr>
              </a:solidFill>
              <a:latin typeface="Tw Cen MT" panose="020B0602020104020603" pitchFamily="34" charset="-18"/>
              <a:cs typeface="Arial" pitchFamily="34" charset="0"/>
            </a:endParaRPr>
          </a:p>
        </p:txBody>
      </p:sp>
      <p:cxnSp>
        <p:nvCxnSpPr>
          <p:cNvPr id="14" name="Łącznik prosty 13"/>
          <p:cNvCxnSpPr/>
          <p:nvPr/>
        </p:nvCxnSpPr>
        <p:spPr>
          <a:xfrm>
            <a:off x="5709659" y="5661248"/>
            <a:ext cx="5662071" cy="0"/>
          </a:xfrm>
          <a:prstGeom prst="line">
            <a:avLst/>
          </a:prstGeom>
          <a:ln w="889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ole tekstowe 14"/>
          <p:cNvSpPr txBox="1"/>
          <p:nvPr/>
        </p:nvSpPr>
        <p:spPr>
          <a:xfrm>
            <a:off x="5630746" y="1484784"/>
            <a:ext cx="64419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dirty="0" smtClean="0">
                <a:latin typeface="Tw Cen MT" panose="020B0602020104020603" pitchFamily="34" charset="-18"/>
                <a:cs typeface="Arial" pitchFamily="34" charset="0"/>
              </a:rPr>
              <a:t>Świadek Historii</a:t>
            </a:r>
          </a:p>
          <a:p>
            <a:r>
              <a:rPr lang="pl-PL" sz="3600" b="1" dirty="0" smtClean="0">
                <a:latin typeface="Tw Cen MT" panose="020B0602020104020603" pitchFamily="34" charset="-18"/>
                <a:cs typeface="Arial" pitchFamily="34" charset="0"/>
              </a:rPr>
              <a:t>edycja VI (2017)</a:t>
            </a:r>
            <a:endParaRPr lang="pl-PL" sz="3600" b="1" dirty="0">
              <a:latin typeface="Tw Cen MT" panose="020B0602020104020603" pitchFamily="34" charset="-18"/>
              <a:cs typeface="Arial" pitchFamily="34" charset="0"/>
            </a:endParaRPr>
          </a:p>
        </p:txBody>
      </p:sp>
      <p:sp>
        <p:nvSpPr>
          <p:cNvPr id="10" name="pole tekstowe 9"/>
          <p:cNvSpPr txBox="1"/>
          <p:nvPr/>
        </p:nvSpPr>
        <p:spPr>
          <a:xfrm>
            <a:off x="11082958" y="6052066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dirty="0" smtClean="0">
                <a:latin typeface="Tw Cen MT" panose="020B0602020104020603" pitchFamily="34" charset="-18"/>
                <a:cs typeface="Arial" panose="020B0604020202020204" pitchFamily="34" charset="0"/>
              </a:rPr>
              <a:t>5</a:t>
            </a:r>
            <a:endParaRPr lang="pl-PL" sz="1200" dirty="0">
              <a:latin typeface="Tw Cen MT" panose="020B0602020104020603" pitchFamily="34" charset="-18"/>
              <a:cs typeface="Arial" panose="020B0604020202020204" pitchFamily="34" charset="0"/>
            </a:endParaRP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878" r="12136"/>
          <a:stretch/>
        </p:blipFill>
        <p:spPr>
          <a:xfrm>
            <a:off x="731402" y="949147"/>
            <a:ext cx="3762161" cy="4972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732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07009" y="-14514"/>
            <a:ext cx="7049631" cy="6879772"/>
          </a:xfrm>
          <a:prstGeom prst="rect">
            <a:avLst/>
          </a:prstGeom>
        </p:spPr>
      </p:pic>
      <p:sp>
        <p:nvSpPr>
          <p:cNvPr id="11" name="pole tekstowe 10"/>
          <p:cNvSpPr txBox="1"/>
          <p:nvPr/>
        </p:nvSpPr>
        <p:spPr>
          <a:xfrm>
            <a:off x="5627948" y="4185084"/>
            <a:ext cx="56886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200" b="1" dirty="0" smtClean="0">
                <a:latin typeface="Tw Cen MT" panose="020B0602020104020603" pitchFamily="34" charset="-18"/>
                <a:cs typeface="Arial" pitchFamily="34" charset="0"/>
              </a:rPr>
              <a:t>Bogusława</a:t>
            </a:r>
            <a:br>
              <a:rPr lang="pl-PL" sz="4200" b="1" dirty="0" smtClean="0">
                <a:latin typeface="Tw Cen MT" panose="020B0602020104020603" pitchFamily="34" charset="-18"/>
                <a:cs typeface="Arial" pitchFamily="34" charset="0"/>
              </a:rPr>
            </a:br>
            <a:r>
              <a:rPr lang="pl-PL" sz="4200" b="1" dirty="0" smtClean="0">
                <a:latin typeface="Tw Cen MT" panose="020B0602020104020603" pitchFamily="34" charset="-18"/>
                <a:cs typeface="Arial" pitchFamily="34" charset="0"/>
              </a:rPr>
              <a:t>Wąs</a:t>
            </a:r>
            <a:endParaRPr lang="pl-PL" sz="2000" dirty="0">
              <a:latin typeface="Tw Cen MT" panose="020B0602020104020603" pitchFamily="34" charset="-18"/>
              <a:cs typeface="Arial" pitchFamily="34" charset="0"/>
            </a:endParaRPr>
          </a:p>
        </p:txBody>
      </p:sp>
      <p:sp>
        <p:nvSpPr>
          <p:cNvPr id="12" name="pole tekstowe 11"/>
          <p:cNvSpPr txBox="1"/>
          <p:nvPr/>
        </p:nvSpPr>
        <p:spPr>
          <a:xfrm>
            <a:off x="731404" y="6021288"/>
            <a:ext cx="32403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-18"/>
                <a:cs typeface="Arial" pitchFamily="34" charset="0"/>
              </a:rPr>
              <a:t>fot</a:t>
            </a:r>
            <a:r>
              <a:rPr lang="pl-PL" sz="1400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-18"/>
                <a:cs typeface="Arial" pitchFamily="34" charset="0"/>
              </a:rPr>
              <a:t>. zbiory prywatne</a:t>
            </a:r>
            <a:endParaRPr lang="pl-PL" sz="1400" dirty="0">
              <a:solidFill>
                <a:schemeClr val="bg1">
                  <a:lumMod val="75000"/>
                </a:schemeClr>
              </a:solidFill>
              <a:latin typeface="Tw Cen MT" panose="020B0602020104020603" pitchFamily="34" charset="-18"/>
              <a:cs typeface="Arial" pitchFamily="34" charset="0"/>
            </a:endParaRPr>
          </a:p>
        </p:txBody>
      </p:sp>
      <p:cxnSp>
        <p:nvCxnSpPr>
          <p:cNvPr id="14" name="Łącznik prosty 13"/>
          <p:cNvCxnSpPr/>
          <p:nvPr/>
        </p:nvCxnSpPr>
        <p:spPr>
          <a:xfrm>
            <a:off x="5709659" y="5661248"/>
            <a:ext cx="5662071" cy="0"/>
          </a:xfrm>
          <a:prstGeom prst="line">
            <a:avLst/>
          </a:prstGeom>
          <a:ln w="889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ole tekstowe 14"/>
          <p:cNvSpPr txBox="1"/>
          <p:nvPr/>
        </p:nvSpPr>
        <p:spPr>
          <a:xfrm>
            <a:off x="5630746" y="1484784"/>
            <a:ext cx="64419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dirty="0" smtClean="0">
                <a:latin typeface="Tw Cen MT" panose="020B0602020104020603" pitchFamily="34" charset="-18"/>
                <a:cs typeface="Arial" pitchFamily="34" charset="0"/>
              </a:rPr>
              <a:t>Świadek Historii</a:t>
            </a:r>
          </a:p>
          <a:p>
            <a:r>
              <a:rPr lang="pl-PL" sz="3600" b="1" dirty="0" smtClean="0">
                <a:latin typeface="Tw Cen MT" panose="020B0602020104020603" pitchFamily="34" charset="-18"/>
                <a:cs typeface="Arial" pitchFamily="34" charset="0"/>
              </a:rPr>
              <a:t>edycja VI (2017)</a:t>
            </a:r>
            <a:endParaRPr lang="pl-PL" sz="3600" b="1" dirty="0">
              <a:latin typeface="Tw Cen MT" panose="020B0602020104020603" pitchFamily="34" charset="-18"/>
              <a:cs typeface="Arial" pitchFamily="34" charset="0"/>
            </a:endParaRPr>
          </a:p>
        </p:txBody>
      </p:sp>
      <p:sp>
        <p:nvSpPr>
          <p:cNvPr id="10" name="pole tekstowe 9"/>
          <p:cNvSpPr txBox="1"/>
          <p:nvPr/>
        </p:nvSpPr>
        <p:spPr>
          <a:xfrm>
            <a:off x="11082958" y="6052066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dirty="0" smtClean="0">
                <a:latin typeface="Tw Cen MT" panose="020B0602020104020603" pitchFamily="34" charset="-18"/>
                <a:cs typeface="Arial" panose="020B0604020202020204" pitchFamily="34" charset="0"/>
              </a:rPr>
              <a:t>6</a:t>
            </a:r>
            <a:endParaRPr lang="pl-PL" sz="1200" dirty="0">
              <a:latin typeface="Tw Cen MT" panose="020B0602020104020603" pitchFamily="34" charset="-18"/>
              <a:cs typeface="Arial" panose="020B0604020202020204" pitchFamily="34" charset="0"/>
            </a:endParaRPr>
          </a:p>
        </p:txBody>
      </p:sp>
      <p:graphicFrame>
        <p:nvGraphicFramePr>
          <p:cNvPr id="13" name="Obiek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95215095"/>
              </p:ext>
            </p:extLst>
          </p:nvPr>
        </p:nvGraphicFramePr>
        <p:xfrm>
          <a:off x="731402" y="949147"/>
          <a:ext cx="3195931" cy="49722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Image" r:id="rId4" imgW="5688720" imgH="8850600" progId="Photoshop.Image.13">
                  <p:embed/>
                </p:oleObj>
              </mc:Choice>
              <mc:Fallback>
                <p:oleObj name="Image" r:id="rId4" imgW="5688720" imgH="885060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31402" y="949147"/>
                        <a:ext cx="3195931" cy="497224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87892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75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2711624" y="2420888"/>
            <a:ext cx="67687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600" dirty="0" smtClean="0">
                <a:solidFill>
                  <a:schemeClr val="bg1"/>
                </a:solidFill>
                <a:latin typeface="Tw Cen MT" panose="020B0602020104020603" pitchFamily="34" charset="-18"/>
                <a:cs typeface="Arial" panose="020B0604020202020204" pitchFamily="34" charset="0"/>
              </a:rPr>
              <a:t>EDYCJA VII</a:t>
            </a:r>
            <a:endParaRPr lang="pl-PL" sz="9600" dirty="0">
              <a:solidFill>
                <a:schemeClr val="bg1"/>
              </a:solidFill>
              <a:latin typeface="Tw Cen MT" panose="020B0602020104020603" pitchFamily="34" charset="-1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2919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07009" y="-14514"/>
            <a:ext cx="7049631" cy="6879772"/>
          </a:xfrm>
          <a:prstGeom prst="rect">
            <a:avLst/>
          </a:prstGeom>
        </p:spPr>
      </p:pic>
      <p:pic>
        <p:nvPicPr>
          <p:cNvPr id="6" name="Picture 2" descr="E:\Projekty nowe\ZAPROSZENIE świadek historii\wybrane zdjęcia\ks. T. Pater,fot. Ewa Mosur.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404" y="949786"/>
            <a:ext cx="3648044" cy="4981556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ole tekstowe 7"/>
          <p:cNvSpPr txBox="1"/>
          <p:nvPr/>
        </p:nvSpPr>
        <p:spPr>
          <a:xfrm>
            <a:off x="5627948" y="4185084"/>
            <a:ext cx="56886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200" b="1" dirty="0" smtClean="0">
                <a:latin typeface="Tw Cen MT" panose="020B0602020104020603" pitchFamily="34" charset="-18"/>
                <a:cs typeface="Arial" pitchFamily="34" charset="0"/>
              </a:rPr>
              <a:t>ks. Tadeusz</a:t>
            </a:r>
          </a:p>
          <a:p>
            <a:r>
              <a:rPr lang="pl-PL" sz="4200" b="1" dirty="0" smtClean="0">
                <a:latin typeface="Tw Cen MT" panose="020B0602020104020603" pitchFamily="34" charset="-18"/>
                <a:cs typeface="Arial" pitchFamily="34" charset="0"/>
              </a:rPr>
              <a:t>Pater SDB </a:t>
            </a:r>
            <a:endParaRPr lang="pl-PL" sz="4200" b="1" dirty="0">
              <a:latin typeface="Tw Cen MT" panose="020B0602020104020603" pitchFamily="34" charset="-18"/>
              <a:cs typeface="Arial" pitchFamily="34" charset="0"/>
            </a:endParaRPr>
          </a:p>
        </p:txBody>
      </p:sp>
      <p:sp>
        <p:nvSpPr>
          <p:cNvPr id="12" name="pole tekstowe 11"/>
          <p:cNvSpPr txBox="1"/>
          <p:nvPr/>
        </p:nvSpPr>
        <p:spPr>
          <a:xfrm>
            <a:off x="731404" y="6021288"/>
            <a:ext cx="28803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-18"/>
                <a:cs typeface="Arial" pitchFamily="34" charset="0"/>
              </a:rPr>
              <a:t>fot. </a:t>
            </a:r>
            <a:r>
              <a:rPr lang="pl-PL" sz="1400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-18"/>
                <a:cs typeface="Arial" pitchFamily="34" charset="0"/>
              </a:rPr>
              <a:t>Ewa </a:t>
            </a:r>
            <a:r>
              <a:rPr lang="pl-PL" sz="1400" dirty="0" err="1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-18"/>
                <a:cs typeface="Arial" pitchFamily="34" charset="0"/>
              </a:rPr>
              <a:t>Mosur</a:t>
            </a:r>
            <a:endParaRPr lang="pl-PL" sz="1400" dirty="0">
              <a:solidFill>
                <a:schemeClr val="bg1">
                  <a:lumMod val="75000"/>
                </a:schemeClr>
              </a:solidFill>
              <a:latin typeface="Tw Cen MT" panose="020B0602020104020603" pitchFamily="34" charset="-18"/>
              <a:cs typeface="Arial" pitchFamily="34" charset="0"/>
            </a:endParaRPr>
          </a:p>
        </p:txBody>
      </p:sp>
      <p:cxnSp>
        <p:nvCxnSpPr>
          <p:cNvPr id="14" name="Łącznik prosty 13"/>
          <p:cNvCxnSpPr/>
          <p:nvPr/>
        </p:nvCxnSpPr>
        <p:spPr>
          <a:xfrm>
            <a:off x="5709659" y="5661248"/>
            <a:ext cx="5662071" cy="0"/>
          </a:xfrm>
          <a:prstGeom prst="line">
            <a:avLst/>
          </a:prstGeom>
          <a:ln w="889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ole tekstowe 14"/>
          <p:cNvSpPr txBox="1"/>
          <p:nvPr/>
        </p:nvSpPr>
        <p:spPr>
          <a:xfrm>
            <a:off x="5630746" y="1484784"/>
            <a:ext cx="64419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dirty="0" smtClean="0">
                <a:latin typeface="Tw Cen MT" panose="020B0602020104020603" pitchFamily="34" charset="-18"/>
                <a:cs typeface="Arial" pitchFamily="34" charset="0"/>
              </a:rPr>
              <a:t>Świadek Historii</a:t>
            </a:r>
          </a:p>
          <a:p>
            <a:r>
              <a:rPr lang="pl-PL" sz="3600" b="1" dirty="0" smtClean="0">
                <a:latin typeface="Tw Cen MT" panose="020B0602020104020603" pitchFamily="34" charset="-18"/>
                <a:cs typeface="Arial" pitchFamily="34" charset="0"/>
              </a:rPr>
              <a:t>edycja I (2012)</a:t>
            </a:r>
            <a:endParaRPr lang="pl-PL" sz="3600" b="1" dirty="0">
              <a:latin typeface="Tw Cen MT" panose="020B0602020104020603" pitchFamily="34" charset="-18"/>
              <a:cs typeface="Arial" pitchFamily="34" charset="0"/>
            </a:endParaRPr>
          </a:p>
        </p:txBody>
      </p:sp>
      <p:sp>
        <p:nvSpPr>
          <p:cNvPr id="16" name="pole tekstowe 15"/>
          <p:cNvSpPr txBox="1"/>
          <p:nvPr/>
        </p:nvSpPr>
        <p:spPr>
          <a:xfrm>
            <a:off x="11102104" y="6052066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dirty="0" smtClean="0">
                <a:latin typeface="Tw Cen MT" panose="020B0602020104020603" pitchFamily="34" charset="-18"/>
                <a:cs typeface="Arial" panose="020B0604020202020204" pitchFamily="34" charset="0"/>
              </a:rPr>
              <a:t>3</a:t>
            </a:r>
            <a:endParaRPr lang="pl-PL" sz="1200" dirty="0">
              <a:latin typeface="Tw Cen MT" panose="020B0602020104020603" pitchFamily="34" charset="-1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6691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07009" y="-14514"/>
            <a:ext cx="7049631" cy="6879772"/>
          </a:xfrm>
          <a:prstGeom prst="rect">
            <a:avLst/>
          </a:prstGeom>
        </p:spPr>
      </p:pic>
      <p:sp>
        <p:nvSpPr>
          <p:cNvPr id="11" name="pole tekstowe 10"/>
          <p:cNvSpPr txBox="1"/>
          <p:nvPr/>
        </p:nvSpPr>
        <p:spPr>
          <a:xfrm>
            <a:off x="5627948" y="4185084"/>
            <a:ext cx="56886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200" b="1" dirty="0" smtClean="0">
                <a:latin typeface="Tw Cen MT" panose="020B0602020104020603" pitchFamily="34" charset="-18"/>
                <a:cs typeface="Arial" pitchFamily="34" charset="0"/>
              </a:rPr>
              <a:t>Piotr</a:t>
            </a:r>
            <a:br>
              <a:rPr lang="pl-PL" sz="4200" b="1" dirty="0" smtClean="0">
                <a:latin typeface="Tw Cen MT" panose="020B0602020104020603" pitchFamily="34" charset="-18"/>
                <a:cs typeface="Arial" pitchFamily="34" charset="0"/>
              </a:rPr>
            </a:br>
            <a:r>
              <a:rPr lang="pl-PL" sz="4200" b="1" dirty="0" smtClean="0">
                <a:latin typeface="Tw Cen MT" panose="020B0602020104020603" pitchFamily="34" charset="-18"/>
                <a:cs typeface="Arial" pitchFamily="34" charset="0"/>
              </a:rPr>
              <a:t>Ożóg</a:t>
            </a:r>
            <a:endParaRPr lang="pl-PL" sz="2000" dirty="0">
              <a:latin typeface="Tw Cen MT" panose="020B0602020104020603" pitchFamily="34" charset="-18"/>
              <a:cs typeface="Arial" pitchFamily="34" charset="0"/>
            </a:endParaRPr>
          </a:p>
        </p:txBody>
      </p:sp>
      <p:sp>
        <p:nvSpPr>
          <p:cNvPr id="12" name="pole tekstowe 11"/>
          <p:cNvSpPr txBox="1"/>
          <p:nvPr/>
        </p:nvSpPr>
        <p:spPr>
          <a:xfrm>
            <a:off x="731404" y="6021288"/>
            <a:ext cx="32403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-18"/>
                <a:cs typeface="Arial" pitchFamily="34" charset="0"/>
              </a:rPr>
              <a:t>fot</a:t>
            </a:r>
            <a:r>
              <a:rPr lang="pl-PL" sz="1400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-18"/>
                <a:cs typeface="Arial" pitchFamily="34" charset="0"/>
              </a:rPr>
              <a:t>. Bogusław Kleszczyński</a:t>
            </a:r>
            <a:endParaRPr lang="pl-PL" sz="1400" dirty="0">
              <a:solidFill>
                <a:schemeClr val="bg1">
                  <a:lumMod val="75000"/>
                </a:schemeClr>
              </a:solidFill>
              <a:latin typeface="Tw Cen MT" panose="020B0602020104020603" pitchFamily="34" charset="-18"/>
              <a:cs typeface="Arial" pitchFamily="34" charset="0"/>
            </a:endParaRPr>
          </a:p>
        </p:txBody>
      </p:sp>
      <p:cxnSp>
        <p:nvCxnSpPr>
          <p:cNvPr id="14" name="Łącznik prosty 13"/>
          <p:cNvCxnSpPr/>
          <p:nvPr/>
        </p:nvCxnSpPr>
        <p:spPr>
          <a:xfrm>
            <a:off x="5709659" y="5661248"/>
            <a:ext cx="5662071" cy="0"/>
          </a:xfrm>
          <a:prstGeom prst="line">
            <a:avLst/>
          </a:prstGeom>
          <a:ln w="889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ole tekstowe 14"/>
          <p:cNvSpPr txBox="1"/>
          <p:nvPr/>
        </p:nvSpPr>
        <p:spPr>
          <a:xfrm>
            <a:off x="5630746" y="1484784"/>
            <a:ext cx="64419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dirty="0" smtClean="0">
                <a:latin typeface="Tw Cen MT" panose="020B0602020104020603" pitchFamily="34" charset="-18"/>
                <a:cs typeface="Arial" pitchFamily="34" charset="0"/>
              </a:rPr>
              <a:t>Świadek Historii</a:t>
            </a:r>
          </a:p>
          <a:p>
            <a:r>
              <a:rPr lang="pl-PL" sz="3600" b="1" dirty="0" smtClean="0">
                <a:latin typeface="Tw Cen MT" panose="020B0602020104020603" pitchFamily="34" charset="-18"/>
                <a:cs typeface="Arial" pitchFamily="34" charset="0"/>
              </a:rPr>
              <a:t>edycja VII (2018)</a:t>
            </a:r>
            <a:endParaRPr lang="pl-PL" sz="3600" b="1" dirty="0">
              <a:latin typeface="Tw Cen MT" panose="020B0602020104020603" pitchFamily="34" charset="-18"/>
              <a:cs typeface="Arial" pitchFamily="34" charset="0"/>
            </a:endParaRPr>
          </a:p>
        </p:txBody>
      </p:sp>
      <p:sp>
        <p:nvSpPr>
          <p:cNvPr id="10" name="pole tekstowe 9"/>
          <p:cNvSpPr txBox="1"/>
          <p:nvPr/>
        </p:nvSpPr>
        <p:spPr>
          <a:xfrm>
            <a:off x="11082958" y="6052066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dirty="0" smtClean="0">
                <a:latin typeface="Tw Cen MT" panose="020B0602020104020603" pitchFamily="34" charset="-18"/>
                <a:cs typeface="Arial" panose="020B0604020202020204" pitchFamily="34" charset="0"/>
              </a:rPr>
              <a:t>1</a:t>
            </a:r>
            <a:endParaRPr lang="pl-PL" sz="1200" dirty="0">
              <a:latin typeface="Tw Cen MT" panose="020B0602020104020603" pitchFamily="34" charset="-18"/>
              <a:cs typeface="Arial" panose="020B0604020202020204" pitchFamily="34" charset="0"/>
            </a:endParaRPr>
          </a:p>
        </p:txBody>
      </p:sp>
      <p:pic>
        <p:nvPicPr>
          <p:cNvPr id="16" name="Obraz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05" y="949147"/>
            <a:ext cx="3378892" cy="4972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867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07009" y="-14514"/>
            <a:ext cx="7049631" cy="6879772"/>
          </a:xfrm>
          <a:prstGeom prst="rect">
            <a:avLst/>
          </a:prstGeom>
        </p:spPr>
      </p:pic>
      <p:sp>
        <p:nvSpPr>
          <p:cNvPr id="11" name="pole tekstowe 10"/>
          <p:cNvSpPr txBox="1"/>
          <p:nvPr/>
        </p:nvSpPr>
        <p:spPr>
          <a:xfrm>
            <a:off x="5627948" y="4185084"/>
            <a:ext cx="56886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200" b="1" dirty="0" smtClean="0">
                <a:latin typeface="Tw Cen MT" panose="020B0602020104020603" pitchFamily="34" charset="-18"/>
                <a:cs typeface="Arial" pitchFamily="34" charset="0"/>
              </a:rPr>
              <a:t>Jan</a:t>
            </a:r>
            <a:br>
              <a:rPr lang="pl-PL" sz="4200" b="1" dirty="0" smtClean="0">
                <a:latin typeface="Tw Cen MT" panose="020B0602020104020603" pitchFamily="34" charset="-18"/>
                <a:cs typeface="Arial" pitchFamily="34" charset="0"/>
              </a:rPr>
            </a:br>
            <a:r>
              <a:rPr lang="pl-PL" sz="4200" b="1" dirty="0" smtClean="0">
                <a:latin typeface="Tw Cen MT" panose="020B0602020104020603" pitchFamily="34" charset="-18"/>
                <a:cs typeface="Arial" pitchFamily="34" charset="0"/>
              </a:rPr>
              <a:t>Partyka</a:t>
            </a:r>
            <a:endParaRPr lang="pl-PL" sz="2000" dirty="0">
              <a:latin typeface="Tw Cen MT" panose="020B0602020104020603" pitchFamily="34" charset="-18"/>
              <a:cs typeface="Arial" pitchFamily="34" charset="0"/>
            </a:endParaRPr>
          </a:p>
        </p:txBody>
      </p:sp>
      <p:sp>
        <p:nvSpPr>
          <p:cNvPr id="12" name="pole tekstowe 11"/>
          <p:cNvSpPr txBox="1"/>
          <p:nvPr/>
        </p:nvSpPr>
        <p:spPr>
          <a:xfrm>
            <a:off x="731404" y="6021288"/>
            <a:ext cx="32403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-18"/>
                <a:cs typeface="Arial" pitchFamily="34" charset="0"/>
              </a:rPr>
              <a:t>fot</a:t>
            </a:r>
            <a:r>
              <a:rPr lang="pl-PL" sz="1400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-18"/>
                <a:cs typeface="Arial" pitchFamily="34" charset="0"/>
              </a:rPr>
              <a:t>. Zakład Fotograficzny </a:t>
            </a:r>
            <a:r>
              <a:rPr lang="pl-PL" sz="1400" dirty="0" err="1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-18"/>
                <a:cs typeface="Arial" pitchFamily="34" charset="0"/>
              </a:rPr>
              <a:t>Kasowski</a:t>
            </a:r>
            <a:endParaRPr lang="pl-PL" sz="1400" dirty="0">
              <a:solidFill>
                <a:schemeClr val="bg1">
                  <a:lumMod val="75000"/>
                </a:schemeClr>
              </a:solidFill>
              <a:latin typeface="Tw Cen MT" panose="020B0602020104020603" pitchFamily="34" charset="-18"/>
              <a:cs typeface="Arial" pitchFamily="34" charset="0"/>
            </a:endParaRPr>
          </a:p>
        </p:txBody>
      </p:sp>
      <p:cxnSp>
        <p:nvCxnSpPr>
          <p:cNvPr id="14" name="Łącznik prosty 13"/>
          <p:cNvCxnSpPr/>
          <p:nvPr/>
        </p:nvCxnSpPr>
        <p:spPr>
          <a:xfrm>
            <a:off x="5709659" y="5661248"/>
            <a:ext cx="5662071" cy="0"/>
          </a:xfrm>
          <a:prstGeom prst="line">
            <a:avLst/>
          </a:prstGeom>
          <a:ln w="889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ole tekstowe 14"/>
          <p:cNvSpPr txBox="1"/>
          <p:nvPr/>
        </p:nvSpPr>
        <p:spPr>
          <a:xfrm>
            <a:off x="5630746" y="1484784"/>
            <a:ext cx="64419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dirty="0" smtClean="0">
                <a:latin typeface="Tw Cen MT" panose="020B0602020104020603" pitchFamily="34" charset="-18"/>
                <a:cs typeface="Arial" pitchFamily="34" charset="0"/>
              </a:rPr>
              <a:t>Świadek Historii</a:t>
            </a:r>
          </a:p>
          <a:p>
            <a:r>
              <a:rPr lang="pl-PL" sz="3600" b="1" dirty="0" smtClean="0">
                <a:latin typeface="Tw Cen MT" panose="020B0602020104020603" pitchFamily="34" charset="-18"/>
                <a:cs typeface="Arial" pitchFamily="34" charset="0"/>
              </a:rPr>
              <a:t>edycja VII (2018)</a:t>
            </a:r>
            <a:endParaRPr lang="pl-PL" sz="3600" b="1" dirty="0">
              <a:latin typeface="Tw Cen MT" panose="020B0602020104020603" pitchFamily="34" charset="-18"/>
              <a:cs typeface="Arial" pitchFamily="34" charset="0"/>
            </a:endParaRPr>
          </a:p>
        </p:txBody>
      </p:sp>
      <p:sp>
        <p:nvSpPr>
          <p:cNvPr id="10" name="pole tekstowe 9"/>
          <p:cNvSpPr txBox="1"/>
          <p:nvPr/>
        </p:nvSpPr>
        <p:spPr>
          <a:xfrm>
            <a:off x="11082958" y="6052066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dirty="0" smtClean="0">
                <a:latin typeface="Tw Cen MT" panose="020B0602020104020603" pitchFamily="34" charset="-18"/>
                <a:cs typeface="Arial" panose="020B0604020202020204" pitchFamily="34" charset="0"/>
              </a:rPr>
              <a:t>2</a:t>
            </a:r>
            <a:endParaRPr lang="pl-PL" sz="1200" dirty="0">
              <a:latin typeface="Tw Cen MT" panose="020B0602020104020603" pitchFamily="34" charset="-18"/>
              <a:cs typeface="Arial" panose="020B0604020202020204" pitchFamily="34" charset="0"/>
            </a:endParaRPr>
          </a:p>
        </p:txBody>
      </p:sp>
      <p:pic>
        <p:nvPicPr>
          <p:cNvPr id="13" name="Obraz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29" y="949147"/>
            <a:ext cx="3453132" cy="4972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983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07009" y="-14514"/>
            <a:ext cx="7049631" cy="6879772"/>
          </a:xfrm>
          <a:prstGeom prst="rect">
            <a:avLst/>
          </a:prstGeom>
        </p:spPr>
      </p:pic>
      <p:sp>
        <p:nvSpPr>
          <p:cNvPr id="11" name="pole tekstowe 10"/>
          <p:cNvSpPr txBox="1"/>
          <p:nvPr/>
        </p:nvSpPr>
        <p:spPr>
          <a:xfrm>
            <a:off x="5627948" y="4185084"/>
            <a:ext cx="56886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200" b="1" dirty="0" smtClean="0">
                <a:latin typeface="Tw Cen MT" panose="020B0602020104020603" pitchFamily="34" charset="-18"/>
                <a:cs typeface="Arial" pitchFamily="34" charset="0"/>
              </a:rPr>
              <a:t>Stanisław</a:t>
            </a:r>
            <a:br>
              <a:rPr lang="pl-PL" sz="4200" b="1" dirty="0" smtClean="0">
                <a:latin typeface="Tw Cen MT" panose="020B0602020104020603" pitchFamily="34" charset="-18"/>
                <a:cs typeface="Arial" pitchFamily="34" charset="0"/>
              </a:rPr>
            </a:br>
            <a:r>
              <a:rPr lang="pl-PL" sz="4200" b="1" dirty="0" smtClean="0">
                <a:latin typeface="Tw Cen MT" panose="020B0602020104020603" pitchFamily="34" charset="-18"/>
                <a:cs typeface="Arial" pitchFamily="34" charset="0"/>
              </a:rPr>
              <a:t>Wójciak</a:t>
            </a:r>
            <a:endParaRPr lang="pl-PL" sz="2000" dirty="0">
              <a:latin typeface="Tw Cen MT" panose="020B0602020104020603" pitchFamily="34" charset="-18"/>
              <a:cs typeface="Arial" pitchFamily="34" charset="0"/>
            </a:endParaRPr>
          </a:p>
        </p:txBody>
      </p:sp>
      <p:sp>
        <p:nvSpPr>
          <p:cNvPr id="12" name="pole tekstowe 11"/>
          <p:cNvSpPr txBox="1"/>
          <p:nvPr/>
        </p:nvSpPr>
        <p:spPr>
          <a:xfrm>
            <a:off x="731404" y="6021288"/>
            <a:ext cx="32403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-18"/>
                <a:cs typeface="Arial" pitchFamily="34" charset="0"/>
              </a:rPr>
              <a:t>fot</a:t>
            </a:r>
            <a:r>
              <a:rPr lang="pl-PL" sz="1400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-18"/>
                <a:cs typeface="Arial" pitchFamily="34" charset="0"/>
              </a:rPr>
              <a:t>. zbiory prywatne</a:t>
            </a:r>
            <a:endParaRPr lang="pl-PL" sz="1400" dirty="0">
              <a:solidFill>
                <a:schemeClr val="bg1">
                  <a:lumMod val="75000"/>
                </a:schemeClr>
              </a:solidFill>
              <a:latin typeface="Tw Cen MT" panose="020B0602020104020603" pitchFamily="34" charset="-18"/>
              <a:cs typeface="Arial" pitchFamily="34" charset="0"/>
            </a:endParaRPr>
          </a:p>
        </p:txBody>
      </p:sp>
      <p:cxnSp>
        <p:nvCxnSpPr>
          <p:cNvPr id="14" name="Łącznik prosty 13"/>
          <p:cNvCxnSpPr/>
          <p:nvPr/>
        </p:nvCxnSpPr>
        <p:spPr>
          <a:xfrm>
            <a:off x="5709659" y="5661248"/>
            <a:ext cx="5662071" cy="0"/>
          </a:xfrm>
          <a:prstGeom prst="line">
            <a:avLst/>
          </a:prstGeom>
          <a:ln w="889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ole tekstowe 14"/>
          <p:cNvSpPr txBox="1"/>
          <p:nvPr/>
        </p:nvSpPr>
        <p:spPr>
          <a:xfrm>
            <a:off x="5630746" y="1484784"/>
            <a:ext cx="64419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dirty="0" smtClean="0">
                <a:latin typeface="Tw Cen MT" panose="020B0602020104020603" pitchFamily="34" charset="-18"/>
                <a:cs typeface="Arial" pitchFamily="34" charset="0"/>
              </a:rPr>
              <a:t>Świadek Historii</a:t>
            </a:r>
          </a:p>
          <a:p>
            <a:r>
              <a:rPr lang="pl-PL" sz="3600" b="1" dirty="0" smtClean="0">
                <a:latin typeface="Tw Cen MT" panose="020B0602020104020603" pitchFamily="34" charset="-18"/>
                <a:cs typeface="Arial" pitchFamily="34" charset="0"/>
              </a:rPr>
              <a:t>edycja VII (2018)</a:t>
            </a:r>
            <a:endParaRPr lang="pl-PL" sz="3600" b="1" dirty="0">
              <a:latin typeface="Tw Cen MT" panose="020B0602020104020603" pitchFamily="34" charset="-18"/>
              <a:cs typeface="Arial" pitchFamily="34" charset="0"/>
            </a:endParaRPr>
          </a:p>
        </p:txBody>
      </p:sp>
      <p:sp>
        <p:nvSpPr>
          <p:cNvPr id="10" name="pole tekstowe 9"/>
          <p:cNvSpPr txBox="1"/>
          <p:nvPr/>
        </p:nvSpPr>
        <p:spPr>
          <a:xfrm>
            <a:off x="11082958" y="6052066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dirty="0" smtClean="0">
                <a:latin typeface="Tw Cen MT" panose="020B0602020104020603" pitchFamily="34" charset="-18"/>
                <a:cs typeface="Arial" panose="020B0604020202020204" pitchFamily="34" charset="0"/>
              </a:rPr>
              <a:t>3</a:t>
            </a:r>
            <a:endParaRPr lang="pl-PL" sz="1200" dirty="0">
              <a:latin typeface="Tw Cen MT" panose="020B0602020104020603" pitchFamily="34" charset="-18"/>
              <a:cs typeface="Arial" panose="020B0604020202020204" pitchFamily="34" charset="0"/>
            </a:endParaRPr>
          </a:p>
        </p:txBody>
      </p:sp>
      <p:pic>
        <p:nvPicPr>
          <p:cNvPr id="16" name="Obraz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97303" y="1777854"/>
            <a:ext cx="4972240" cy="3314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195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07009" y="-14514"/>
            <a:ext cx="7049631" cy="6879772"/>
          </a:xfrm>
          <a:prstGeom prst="rect">
            <a:avLst/>
          </a:prstGeom>
        </p:spPr>
      </p:pic>
      <p:sp>
        <p:nvSpPr>
          <p:cNvPr id="11" name="pole tekstowe 10"/>
          <p:cNvSpPr txBox="1"/>
          <p:nvPr/>
        </p:nvSpPr>
        <p:spPr>
          <a:xfrm>
            <a:off x="5627948" y="4185084"/>
            <a:ext cx="56886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200" b="1" dirty="0" smtClean="0">
                <a:latin typeface="Tw Cen MT" panose="020B0602020104020603" pitchFamily="34" charset="-18"/>
                <a:cs typeface="Arial" pitchFamily="34" charset="0"/>
              </a:rPr>
              <a:t>Andrzej</a:t>
            </a:r>
            <a:br>
              <a:rPr lang="pl-PL" sz="4200" b="1" dirty="0" smtClean="0">
                <a:latin typeface="Tw Cen MT" panose="020B0602020104020603" pitchFamily="34" charset="-18"/>
                <a:cs typeface="Arial" pitchFamily="34" charset="0"/>
              </a:rPr>
            </a:br>
            <a:r>
              <a:rPr lang="pl-PL" sz="4200" b="1" dirty="0" smtClean="0">
                <a:latin typeface="Tw Cen MT" panose="020B0602020104020603" pitchFamily="34" charset="-18"/>
                <a:cs typeface="Arial" pitchFamily="34" charset="0"/>
              </a:rPr>
              <a:t>Zajdel</a:t>
            </a:r>
            <a:endParaRPr lang="pl-PL" sz="2000" dirty="0">
              <a:latin typeface="Tw Cen MT" panose="020B0602020104020603" pitchFamily="34" charset="-18"/>
              <a:cs typeface="Arial" pitchFamily="34" charset="0"/>
            </a:endParaRPr>
          </a:p>
        </p:txBody>
      </p:sp>
      <p:sp>
        <p:nvSpPr>
          <p:cNvPr id="12" name="pole tekstowe 11"/>
          <p:cNvSpPr txBox="1"/>
          <p:nvPr/>
        </p:nvSpPr>
        <p:spPr>
          <a:xfrm>
            <a:off x="731404" y="6021288"/>
            <a:ext cx="32403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-18"/>
                <a:cs typeface="Arial" pitchFamily="34" charset="0"/>
              </a:rPr>
              <a:t>fot</a:t>
            </a:r>
            <a:r>
              <a:rPr lang="pl-PL" sz="1400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-18"/>
                <a:cs typeface="Arial" pitchFamily="34" charset="0"/>
              </a:rPr>
              <a:t>. Marcin Kalita</a:t>
            </a:r>
            <a:endParaRPr lang="pl-PL" sz="1400" dirty="0">
              <a:solidFill>
                <a:schemeClr val="bg1">
                  <a:lumMod val="75000"/>
                </a:schemeClr>
              </a:solidFill>
              <a:latin typeface="Tw Cen MT" panose="020B0602020104020603" pitchFamily="34" charset="-18"/>
              <a:cs typeface="Arial" pitchFamily="34" charset="0"/>
            </a:endParaRPr>
          </a:p>
        </p:txBody>
      </p:sp>
      <p:cxnSp>
        <p:nvCxnSpPr>
          <p:cNvPr id="14" name="Łącznik prosty 13"/>
          <p:cNvCxnSpPr/>
          <p:nvPr/>
        </p:nvCxnSpPr>
        <p:spPr>
          <a:xfrm>
            <a:off x="5709659" y="5661248"/>
            <a:ext cx="5662071" cy="0"/>
          </a:xfrm>
          <a:prstGeom prst="line">
            <a:avLst/>
          </a:prstGeom>
          <a:ln w="889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ole tekstowe 14"/>
          <p:cNvSpPr txBox="1"/>
          <p:nvPr/>
        </p:nvSpPr>
        <p:spPr>
          <a:xfrm>
            <a:off x="5630746" y="1484784"/>
            <a:ext cx="64419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dirty="0" smtClean="0">
                <a:latin typeface="Tw Cen MT" panose="020B0602020104020603" pitchFamily="34" charset="-18"/>
                <a:cs typeface="Arial" pitchFamily="34" charset="0"/>
              </a:rPr>
              <a:t>Świadek Historii</a:t>
            </a:r>
          </a:p>
          <a:p>
            <a:r>
              <a:rPr lang="pl-PL" sz="3600" b="1" dirty="0" smtClean="0">
                <a:latin typeface="Tw Cen MT" panose="020B0602020104020603" pitchFamily="34" charset="-18"/>
                <a:cs typeface="Arial" pitchFamily="34" charset="0"/>
              </a:rPr>
              <a:t>edycja VII (2018)</a:t>
            </a:r>
            <a:endParaRPr lang="pl-PL" sz="3600" b="1" dirty="0">
              <a:latin typeface="Tw Cen MT" panose="020B0602020104020603" pitchFamily="34" charset="-18"/>
              <a:cs typeface="Arial" pitchFamily="34" charset="0"/>
            </a:endParaRPr>
          </a:p>
        </p:txBody>
      </p:sp>
      <p:sp>
        <p:nvSpPr>
          <p:cNvPr id="10" name="pole tekstowe 9"/>
          <p:cNvSpPr txBox="1"/>
          <p:nvPr/>
        </p:nvSpPr>
        <p:spPr>
          <a:xfrm>
            <a:off x="11082958" y="6052066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dirty="0">
                <a:latin typeface="Tw Cen MT" panose="020B0602020104020603" pitchFamily="34" charset="-18"/>
                <a:cs typeface="Arial" panose="020B0604020202020204" pitchFamily="34" charset="0"/>
              </a:rPr>
              <a:t>4</a:t>
            </a:r>
            <a:endParaRPr lang="pl-PL" sz="1200" dirty="0">
              <a:latin typeface="Tw Cen MT" panose="020B0602020104020603" pitchFamily="34" charset="-18"/>
              <a:cs typeface="Arial" panose="020B0604020202020204" pitchFamily="34" charset="0"/>
            </a:endParaRP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947" y="949147"/>
            <a:ext cx="3258061" cy="4972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242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07009" y="-14514"/>
            <a:ext cx="7049631" cy="6879772"/>
          </a:xfrm>
          <a:prstGeom prst="rect">
            <a:avLst/>
          </a:prstGeom>
        </p:spPr>
      </p:pic>
      <p:sp>
        <p:nvSpPr>
          <p:cNvPr id="11" name="pole tekstowe 10"/>
          <p:cNvSpPr txBox="1"/>
          <p:nvPr/>
        </p:nvSpPr>
        <p:spPr>
          <a:xfrm>
            <a:off x="5630746" y="4845350"/>
            <a:ext cx="56886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 smtClean="0">
                <a:latin typeface="Tw Cen MT" panose="020B0602020104020603" pitchFamily="34" charset="-18"/>
                <a:cs typeface="Arial" pitchFamily="34" charset="0"/>
              </a:rPr>
              <a:t>Zespół Szkół</a:t>
            </a:r>
            <a:br>
              <a:rPr lang="pl-PL" sz="2000" b="1" dirty="0" smtClean="0">
                <a:latin typeface="Tw Cen MT" panose="020B0602020104020603" pitchFamily="34" charset="-18"/>
                <a:cs typeface="Arial" pitchFamily="34" charset="0"/>
              </a:rPr>
            </a:br>
            <a:r>
              <a:rPr lang="pl-PL" sz="2000" b="1" dirty="0" smtClean="0">
                <a:latin typeface="Tw Cen MT" panose="020B0602020104020603" pitchFamily="34" charset="-18"/>
                <a:cs typeface="Arial" pitchFamily="34" charset="0"/>
              </a:rPr>
              <a:t>w Orzechówce</a:t>
            </a:r>
            <a:endParaRPr lang="pl-PL" sz="2000" dirty="0">
              <a:latin typeface="Tw Cen MT" panose="020B0602020104020603" pitchFamily="34" charset="-18"/>
              <a:cs typeface="Arial" pitchFamily="34" charset="0"/>
            </a:endParaRPr>
          </a:p>
        </p:txBody>
      </p:sp>
      <p:cxnSp>
        <p:nvCxnSpPr>
          <p:cNvPr id="14" name="Łącznik prosty 13"/>
          <p:cNvCxnSpPr/>
          <p:nvPr/>
        </p:nvCxnSpPr>
        <p:spPr>
          <a:xfrm>
            <a:off x="5709659" y="5661248"/>
            <a:ext cx="5662071" cy="0"/>
          </a:xfrm>
          <a:prstGeom prst="line">
            <a:avLst/>
          </a:prstGeom>
          <a:ln w="889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ole tekstowe 14"/>
          <p:cNvSpPr txBox="1"/>
          <p:nvPr/>
        </p:nvSpPr>
        <p:spPr>
          <a:xfrm>
            <a:off x="5630746" y="1484784"/>
            <a:ext cx="64419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dirty="0" smtClean="0">
                <a:latin typeface="Tw Cen MT" panose="020B0602020104020603" pitchFamily="34" charset="-18"/>
                <a:cs typeface="Arial" pitchFamily="34" charset="0"/>
              </a:rPr>
              <a:t>Świadek Historii</a:t>
            </a:r>
          </a:p>
          <a:p>
            <a:r>
              <a:rPr lang="pl-PL" sz="3600" b="1" dirty="0" smtClean="0">
                <a:latin typeface="Tw Cen MT" panose="020B0602020104020603" pitchFamily="34" charset="-18"/>
                <a:cs typeface="Arial" pitchFamily="34" charset="0"/>
              </a:rPr>
              <a:t>edycja VII (2018)</a:t>
            </a:r>
            <a:endParaRPr lang="pl-PL" sz="3600" b="1" dirty="0">
              <a:latin typeface="Tw Cen MT" panose="020B0602020104020603" pitchFamily="34" charset="-18"/>
              <a:cs typeface="Arial" pitchFamily="34" charset="0"/>
            </a:endParaRPr>
          </a:p>
        </p:txBody>
      </p:sp>
      <p:sp>
        <p:nvSpPr>
          <p:cNvPr id="10" name="pole tekstowe 9"/>
          <p:cNvSpPr txBox="1"/>
          <p:nvPr/>
        </p:nvSpPr>
        <p:spPr>
          <a:xfrm>
            <a:off x="11082958" y="6052066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dirty="0" smtClean="0">
                <a:latin typeface="Tw Cen MT" panose="020B0602020104020603" pitchFamily="34" charset="-18"/>
                <a:cs typeface="Arial" panose="020B0604020202020204" pitchFamily="34" charset="0"/>
              </a:rPr>
              <a:t>5</a:t>
            </a:r>
            <a:endParaRPr lang="pl-PL" sz="1200" dirty="0">
              <a:latin typeface="Tw Cen MT" panose="020B0602020104020603" pitchFamily="34" charset="-18"/>
              <a:cs typeface="Arial" panose="020B0604020202020204" pitchFamily="34" charset="0"/>
            </a:endParaRPr>
          </a:p>
        </p:txBody>
      </p:sp>
      <p:pic>
        <p:nvPicPr>
          <p:cNvPr id="13" name="Obraz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734" y="2348880"/>
            <a:ext cx="3861254" cy="323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421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8460" y="0"/>
            <a:ext cx="1414396" cy="2220402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5371" y="0"/>
            <a:ext cx="1383310" cy="2220402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8489" y="0"/>
            <a:ext cx="1538739" cy="2220402"/>
          </a:xfrm>
          <a:prstGeom prst="rect">
            <a:avLst/>
          </a:prstGeom>
        </p:spPr>
      </p:pic>
      <p:pic>
        <p:nvPicPr>
          <p:cNvPr id="18" name="Obraz 1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0210" y="0"/>
            <a:ext cx="1768458" cy="2357354"/>
          </a:xfrm>
          <a:prstGeom prst="rect">
            <a:avLst/>
          </a:prstGeom>
        </p:spPr>
      </p:pic>
      <p:pic>
        <p:nvPicPr>
          <p:cNvPr id="20" name="Obraz 1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9374" y="0"/>
            <a:ext cx="2341240" cy="2341240"/>
          </a:xfrm>
          <a:prstGeom prst="rect">
            <a:avLst/>
          </a:prstGeom>
        </p:spPr>
      </p:pic>
      <p:pic>
        <p:nvPicPr>
          <p:cNvPr id="24" name="Obraz 2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3709" y="4631704"/>
            <a:ext cx="1685614" cy="2246534"/>
          </a:xfrm>
          <a:prstGeom prst="rect">
            <a:avLst/>
          </a:prstGeom>
        </p:spPr>
      </p:pic>
      <p:pic>
        <p:nvPicPr>
          <p:cNvPr id="26" name="Obraz 25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8380" y="4631704"/>
            <a:ext cx="1638787" cy="2267490"/>
          </a:xfrm>
          <a:prstGeom prst="rect">
            <a:avLst/>
          </a:prstGeom>
        </p:spPr>
      </p:pic>
      <p:pic>
        <p:nvPicPr>
          <p:cNvPr id="25" name="Obraz 24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2272" y="-12460"/>
            <a:ext cx="1753247" cy="2479732"/>
          </a:xfrm>
          <a:prstGeom prst="rect">
            <a:avLst/>
          </a:prstGeom>
        </p:spPr>
      </p:pic>
      <p:pic>
        <p:nvPicPr>
          <p:cNvPr id="21" name="Obraz 20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2108" y="2341240"/>
            <a:ext cx="1679892" cy="2310029"/>
          </a:xfrm>
          <a:prstGeom prst="rect">
            <a:avLst/>
          </a:prstGeom>
        </p:spPr>
      </p:pic>
      <p:pic>
        <p:nvPicPr>
          <p:cNvPr id="15" name="Obraz 14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64455" y="2340180"/>
            <a:ext cx="1731567" cy="2308756"/>
          </a:xfrm>
          <a:prstGeom prst="rect">
            <a:avLst/>
          </a:prstGeom>
        </p:spPr>
      </p:pic>
      <p:pic>
        <p:nvPicPr>
          <p:cNvPr id="14" name="Obraz 13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7456" y="2338141"/>
            <a:ext cx="1617858" cy="2294018"/>
          </a:xfrm>
          <a:prstGeom prst="rect">
            <a:avLst/>
          </a:prstGeom>
        </p:spPr>
      </p:pic>
      <p:pic>
        <p:nvPicPr>
          <p:cNvPr id="13" name="Obraz 12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71154" y="2337686"/>
            <a:ext cx="1720514" cy="2294018"/>
          </a:xfrm>
          <a:prstGeom prst="rect">
            <a:avLst/>
          </a:prstGeom>
        </p:spPr>
      </p:pic>
      <p:pic>
        <p:nvPicPr>
          <p:cNvPr id="32" name="Obraz 31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4514" y="4632159"/>
            <a:ext cx="1629573" cy="2302358"/>
          </a:xfrm>
          <a:prstGeom prst="rect">
            <a:avLst/>
          </a:prstGeom>
        </p:spPr>
      </p:pic>
      <p:pic>
        <p:nvPicPr>
          <p:cNvPr id="33" name="Obraz 32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3228" y="4632159"/>
            <a:ext cx="1181175" cy="2360350"/>
          </a:xfrm>
          <a:prstGeom prst="rect">
            <a:avLst/>
          </a:prstGeom>
        </p:spPr>
      </p:pic>
      <p:pic>
        <p:nvPicPr>
          <p:cNvPr id="19" name="Obraz 18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54403" y="4632159"/>
            <a:ext cx="1937597" cy="2580184"/>
          </a:xfrm>
          <a:prstGeom prst="rect">
            <a:avLst/>
          </a:prstGeom>
        </p:spPr>
      </p:pic>
      <p:pic>
        <p:nvPicPr>
          <p:cNvPr id="30" name="Obraz 29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3989" y="4632056"/>
            <a:ext cx="1605541" cy="2294370"/>
          </a:xfrm>
          <a:prstGeom prst="rect">
            <a:avLst/>
          </a:prstGeom>
        </p:spPr>
      </p:pic>
      <p:pic>
        <p:nvPicPr>
          <p:cNvPr id="29" name="Obraz 28"/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1907" y="4631953"/>
            <a:ext cx="1119860" cy="2239718"/>
          </a:xfrm>
          <a:prstGeom prst="rect">
            <a:avLst/>
          </a:prstGeom>
        </p:spPr>
      </p:pic>
      <p:pic>
        <p:nvPicPr>
          <p:cNvPr id="28" name="Obraz 27"/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8278" y="4631952"/>
            <a:ext cx="1557730" cy="2226047"/>
          </a:xfrm>
          <a:prstGeom prst="rect">
            <a:avLst/>
          </a:prstGeom>
        </p:spPr>
      </p:pic>
      <p:pic>
        <p:nvPicPr>
          <p:cNvPr id="34" name="Obraz 33"/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0446" y="2337686"/>
            <a:ext cx="1564923" cy="2284559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2319" y="2200837"/>
            <a:ext cx="1604752" cy="2430867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5898" y="2220402"/>
            <a:ext cx="1570340" cy="2430867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8406" y="2220402"/>
            <a:ext cx="1538739" cy="2430867"/>
          </a:xfrm>
          <a:prstGeom prst="rect">
            <a:avLst/>
          </a:prstGeom>
        </p:spPr>
      </p:pic>
      <p:pic>
        <p:nvPicPr>
          <p:cNvPr id="35" name="Obraz 34"/>
          <p:cNvPicPr>
            <a:picLocks noChangeAspect="1"/>
          </p:cNvPicPr>
          <p:nvPr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5078" y="0"/>
            <a:ext cx="2339315" cy="2337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789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07009" y="-14514"/>
            <a:ext cx="7049631" cy="6879772"/>
          </a:xfrm>
          <a:prstGeom prst="rect">
            <a:avLst/>
          </a:prstGeom>
        </p:spPr>
      </p:pic>
      <p:pic>
        <p:nvPicPr>
          <p:cNvPr id="11" name="Picture 2" descr="E:\Projekty nowe\ZAPROSZENIE świadek historii\wybrane zdjęcia\S. Szpunar_1, fot. Igor Witowicz.tif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404" y="944724"/>
            <a:ext cx="3541233" cy="4986618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pole tekstowe 11"/>
          <p:cNvSpPr txBox="1"/>
          <p:nvPr/>
        </p:nvSpPr>
        <p:spPr>
          <a:xfrm>
            <a:off x="5627948" y="4185084"/>
            <a:ext cx="56886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200" b="1" dirty="0" smtClean="0">
                <a:latin typeface="Tw Cen MT" panose="020B0602020104020603" pitchFamily="34" charset="-18"/>
                <a:cs typeface="Arial" pitchFamily="34" charset="0"/>
              </a:rPr>
              <a:t>Stanisław</a:t>
            </a:r>
            <a:br>
              <a:rPr lang="pl-PL" sz="4200" b="1" dirty="0" smtClean="0">
                <a:latin typeface="Tw Cen MT" panose="020B0602020104020603" pitchFamily="34" charset="-18"/>
                <a:cs typeface="Arial" pitchFamily="34" charset="0"/>
              </a:rPr>
            </a:br>
            <a:r>
              <a:rPr lang="pl-PL" sz="4200" b="1" dirty="0" err="1" smtClean="0">
                <a:latin typeface="Tw Cen MT" panose="020B0602020104020603" pitchFamily="34" charset="-18"/>
                <a:cs typeface="Arial" pitchFamily="34" charset="0"/>
              </a:rPr>
              <a:t>Szpunar</a:t>
            </a:r>
            <a:endParaRPr lang="pl-PL" sz="4200" b="1" dirty="0">
              <a:latin typeface="Tw Cen MT" panose="020B0602020104020603" pitchFamily="34" charset="-18"/>
              <a:cs typeface="Arial" pitchFamily="34" charset="0"/>
            </a:endParaRPr>
          </a:p>
        </p:txBody>
      </p:sp>
      <p:sp>
        <p:nvSpPr>
          <p:cNvPr id="13" name="pole tekstowe 12"/>
          <p:cNvSpPr txBox="1"/>
          <p:nvPr/>
        </p:nvSpPr>
        <p:spPr>
          <a:xfrm>
            <a:off x="731404" y="6021288"/>
            <a:ext cx="28803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-18"/>
                <a:cs typeface="Arial" pitchFamily="34" charset="0"/>
              </a:rPr>
              <a:t>fot. </a:t>
            </a:r>
            <a:r>
              <a:rPr lang="pl-PL" sz="1400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-18"/>
                <a:cs typeface="Arial" pitchFamily="34" charset="0"/>
              </a:rPr>
              <a:t>Igor Witowicz</a:t>
            </a:r>
            <a:endParaRPr lang="pl-PL" sz="1400" dirty="0">
              <a:solidFill>
                <a:schemeClr val="bg1">
                  <a:lumMod val="75000"/>
                </a:schemeClr>
              </a:solidFill>
              <a:latin typeface="Tw Cen MT" panose="020B0602020104020603" pitchFamily="34" charset="-18"/>
              <a:cs typeface="Arial" pitchFamily="34" charset="0"/>
            </a:endParaRPr>
          </a:p>
        </p:txBody>
      </p:sp>
      <p:cxnSp>
        <p:nvCxnSpPr>
          <p:cNvPr id="15" name="Łącznik prosty 14"/>
          <p:cNvCxnSpPr/>
          <p:nvPr/>
        </p:nvCxnSpPr>
        <p:spPr>
          <a:xfrm>
            <a:off x="5709659" y="5661248"/>
            <a:ext cx="5662071" cy="0"/>
          </a:xfrm>
          <a:prstGeom prst="line">
            <a:avLst/>
          </a:prstGeom>
          <a:ln w="889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pole tekstowe 15"/>
          <p:cNvSpPr txBox="1"/>
          <p:nvPr/>
        </p:nvSpPr>
        <p:spPr>
          <a:xfrm>
            <a:off x="5630746" y="1484784"/>
            <a:ext cx="64419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dirty="0" smtClean="0">
                <a:latin typeface="Tw Cen MT" panose="020B0602020104020603" pitchFamily="34" charset="-18"/>
                <a:cs typeface="Arial" pitchFamily="34" charset="0"/>
              </a:rPr>
              <a:t>Świadek Historii</a:t>
            </a:r>
          </a:p>
          <a:p>
            <a:r>
              <a:rPr lang="pl-PL" sz="3600" b="1" dirty="0" smtClean="0">
                <a:latin typeface="Tw Cen MT" panose="020B0602020104020603" pitchFamily="34" charset="-18"/>
                <a:cs typeface="Arial" pitchFamily="34" charset="0"/>
              </a:rPr>
              <a:t>edycja I (2012)</a:t>
            </a:r>
            <a:endParaRPr lang="pl-PL" sz="3600" b="1" dirty="0">
              <a:latin typeface="Tw Cen MT" panose="020B0602020104020603" pitchFamily="34" charset="-18"/>
              <a:cs typeface="Arial" pitchFamily="34" charset="0"/>
            </a:endParaRPr>
          </a:p>
        </p:txBody>
      </p:sp>
      <p:sp>
        <p:nvSpPr>
          <p:cNvPr id="17" name="pole tekstowe 16"/>
          <p:cNvSpPr txBox="1"/>
          <p:nvPr/>
        </p:nvSpPr>
        <p:spPr>
          <a:xfrm>
            <a:off x="11102104" y="6052066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dirty="0" smtClean="0">
                <a:latin typeface="Tw Cen MT" panose="020B0602020104020603" pitchFamily="34" charset="-18"/>
                <a:cs typeface="Arial" panose="020B0604020202020204" pitchFamily="34" charset="0"/>
              </a:rPr>
              <a:t>4</a:t>
            </a:r>
            <a:endParaRPr lang="pl-PL" sz="1200" dirty="0">
              <a:latin typeface="Tw Cen MT" panose="020B0602020104020603" pitchFamily="34" charset="-1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9282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07009" y="-14514"/>
            <a:ext cx="7049631" cy="6879772"/>
          </a:xfrm>
          <a:prstGeom prst="rect">
            <a:avLst/>
          </a:prstGeom>
        </p:spPr>
      </p:pic>
      <p:pic>
        <p:nvPicPr>
          <p:cNvPr id="8" name="Picture 2" descr="E:\Projekty nowe\ZAPROSZENIE świadek historii\wybrane zdjęcia\Abp I. Tokarczuk, fot. Mariusz Kamieniecki.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404" y="944724"/>
            <a:ext cx="3708412" cy="4986618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ole tekstowe 5"/>
          <p:cNvSpPr txBox="1"/>
          <p:nvPr/>
        </p:nvSpPr>
        <p:spPr>
          <a:xfrm>
            <a:off x="5627948" y="4185084"/>
            <a:ext cx="56886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200" b="1" dirty="0" smtClean="0">
                <a:latin typeface="Tw Cen MT" panose="020B0602020104020603" pitchFamily="34" charset="-18"/>
                <a:cs typeface="Arial" pitchFamily="34" charset="0"/>
              </a:rPr>
              <a:t>abp Ignacy</a:t>
            </a:r>
            <a:br>
              <a:rPr lang="pl-PL" sz="4200" b="1" dirty="0" smtClean="0">
                <a:latin typeface="Tw Cen MT" panose="020B0602020104020603" pitchFamily="34" charset="-18"/>
                <a:cs typeface="Arial" pitchFamily="34" charset="0"/>
              </a:rPr>
            </a:br>
            <a:r>
              <a:rPr lang="pl-PL" sz="4200" b="1" dirty="0" smtClean="0">
                <a:latin typeface="Tw Cen MT" panose="020B0602020104020603" pitchFamily="34" charset="-18"/>
                <a:cs typeface="Arial" pitchFamily="34" charset="0"/>
              </a:rPr>
              <a:t>Tokarczuk</a:t>
            </a:r>
            <a:endParaRPr lang="pl-PL" sz="4200" b="1" dirty="0">
              <a:latin typeface="Tw Cen MT" panose="020B0602020104020603" pitchFamily="34" charset="-18"/>
              <a:cs typeface="Arial" pitchFamily="34" charset="0"/>
            </a:endParaRPr>
          </a:p>
        </p:txBody>
      </p:sp>
      <p:sp>
        <p:nvSpPr>
          <p:cNvPr id="11" name="pole tekstowe 10"/>
          <p:cNvSpPr txBox="1"/>
          <p:nvPr/>
        </p:nvSpPr>
        <p:spPr>
          <a:xfrm>
            <a:off x="731404" y="6021288"/>
            <a:ext cx="28803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-18"/>
                <a:cs typeface="Arial" pitchFamily="34" charset="0"/>
              </a:rPr>
              <a:t>fot. </a:t>
            </a:r>
            <a:r>
              <a:rPr lang="pl-PL" sz="1400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-18"/>
                <a:cs typeface="Arial" pitchFamily="34" charset="0"/>
              </a:rPr>
              <a:t>Mariusz Kamieniecki</a:t>
            </a:r>
            <a:endParaRPr lang="pl-PL" sz="1400" dirty="0">
              <a:solidFill>
                <a:schemeClr val="bg1">
                  <a:lumMod val="75000"/>
                </a:schemeClr>
              </a:solidFill>
              <a:latin typeface="Tw Cen MT" panose="020B0602020104020603" pitchFamily="34" charset="-18"/>
              <a:cs typeface="Arial" pitchFamily="34" charset="0"/>
            </a:endParaRPr>
          </a:p>
        </p:txBody>
      </p:sp>
      <p:cxnSp>
        <p:nvCxnSpPr>
          <p:cNvPr id="13" name="Łącznik prosty 12"/>
          <p:cNvCxnSpPr/>
          <p:nvPr/>
        </p:nvCxnSpPr>
        <p:spPr>
          <a:xfrm>
            <a:off x="5709659" y="5661248"/>
            <a:ext cx="5662071" cy="0"/>
          </a:xfrm>
          <a:prstGeom prst="line">
            <a:avLst/>
          </a:prstGeom>
          <a:ln w="889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pole tekstowe 13"/>
          <p:cNvSpPr txBox="1"/>
          <p:nvPr/>
        </p:nvSpPr>
        <p:spPr>
          <a:xfrm>
            <a:off x="5630746" y="1484784"/>
            <a:ext cx="64419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dirty="0" smtClean="0">
                <a:latin typeface="Tw Cen MT" panose="020B0602020104020603" pitchFamily="34" charset="-18"/>
                <a:cs typeface="Arial" pitchFamily="34" charset="0"/>
              </a:rPr>
              <a:t>Świadek Historii</a:t>
            </a:r>
          </a:p>
          <a:p>
            <a:r>
              <a:rPr lang="pl-PL" sz="3600" b="1" dirty="0" smtClean="0">
                <a:latin typeface="Tw Cen MT" panose="020B0602020104020603" pitchFamily="34" charset="-18"/>
                <a:cs typeface="Arial" pitchFamily="34" charset="0"/>
              </a:rPr>
              <a:t>edycja I (2012)</a:t>
            </a:r>
            <a:endParaRPr lang="pl-PL" sz="3600" b="1" dirty="0">
              <a:latin typeface="Tw Cen MT" panose="020B0602020104020603" pitchFamily="34" charset="-18"/>
              <a:cs typeface="Arial" pitchFamily="34" charset="0"/>
            </a:endParaRPr>
          </a:p>
        </p:txBody>
      </p:sp>
      <p:sp>
        <p:nvSpPr>
          <p:cNvPr id="15" name="pole tekstowe 14"/>
          <p:cNvSpPr txBox="1"/>
          <p:nvPr/>
        </p:nvSpPr>
        <p:spPr>
          <a:xfrm>
            <a:off x="11102104" y="6052066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dirty="0" smtClean="0">
                <a:latin typeface="Tw Cen MT" panose="020B0602020104020603" pitchFamily="34" charset="-18"/>
                <a:cs typeface="Arial" panose="020B0604020202020204" pitchFamily="34" charset="0"/>
              </a:rPr>
              <a:t>5</a:t>
            </a:r>
            <a:endParaRPr lang="pl-PL" sz="1200" dirty="0">
              <a:latin typeface="Tw Cen MT" panose="020B0602020104020603" pitchFamily="34" charset="-1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4471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07009" y="-14514"/>
            <a:ext cx="7049631" cy="6879772"/>
          </a:xfrm>
          <a:prstGeom prst="rect">
            <a:avLst/>
          </a:prstGeom>
        </p:spPr>
      </p:pic>
      <p:pic>
        <p:nvPicPr>
          <p:cNvPr id="6" name="Picture 2" descr="E:\Projekty nowe\ZAPROSZENIE świadek historii\wybrane zdjęcia\Mirek Majkowski2 fot T.Sudoł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497" y="944746"/>
            <a:ext cx="3341279" cy="4986596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pole tekstowe 10"/>
          <p:cNvSpPr txBox="1"/>
          <p:nvPr/>
        </p:nvSpPr>
        <p:spPr>
          <a:xfrm>
            <a:off x="5627948" y="4185084"/>
            <a:ext cx="5688632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200" b="1" dirty="0" smtClean="0">
                <a:latin typeface="Tw Cen MT" panose="020B0602020104020603" pitchFamily="34" charset="-18"/>
                <a:cs typeface="Arial" pitchFamily="34" charset="0"/>
              </a:rPr>
              <a:t>Mirosław Majkowski</a:t>
            </a:r>
          </a:p>
          <a:p>
            <a:r>
              <a:rPr lang="pl-PL" sz="2000" dirty="0" smtClean="0">
                <a:latin typeface="Tw Cen MT" panose="020B0602020104020603" pitchFamily="34" charset="-18"/>
                <a:cs typeface="Arial" pitchFamily="34" charset="0"/>
              </a:rPr>
              <a:t>Przemyskie Stowarzyszenie</a:t>
            </a:r>
            <a:br>
              <a:rPr lang="pl-PL" sz="2000" dirty="0" smtClean="0">
                <a:latin typeface="Tw Cen MT" panose="020B0602020104020603" pitchFamily="34" charset="-18"/>
                <a:cs typeface="Arial" pitchFamily="34" charset="0"/>
              </a:rPr>
            </a:br>
            <a:r>
              <a:rPr lang="pl-PL" sz="2000" dirty="0" smtClean="0">
                <a:latin typeface="Tw Cen MT" panose="020B0602020104020603" pitchFamily="34" charset="-18"/>
                <a:cs typeface="Arial" pitchFamily="34" charset="0"/>
              </a:rPr>
              <a:t>Rekonstrukcji Historycznej X. DOK</a:t>
            </a:r>
            <a:endParaRPr lang="pl-PL" sz="2000" dirty="0">
              <a:latin typeface="Tw Cen MT" panose="020B0602020104020603" pitchFamily="34" charset="-18"/>
              <a:cs typeface="Arial" pitchFamily="34" charset="0"/>
            </a:endParaRPr>
          </a:p>
        </p:txBody>
      </p:sp>
      <p:sp>
        <p:nvSpPr>
          <p:cNvPr id="12" name="pole tekstowe 11"/>
          <p:cNvSpPr txBox="1"/>
          <p:nvPr/>
        </p:nvSpPr>
        <p:spPr>
          <a:xfrm>
            <a:off x="731404" y="6021288"/>
            <a:ext cx="28803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-18"/>
                <a:cs typeface="Arial" pitchFamily="34" charset="0"/>
              </a:rPr>
              <a:t>fot. </a:t>
            </a:r>
            <a:r>
              <a:rPr lang="pl-PL" sz="1400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-18"/>
                <a:cs typeface="Arial" pitchFamily="34" charset="0"/>
              </a:rPr>
              <a:t>Tomasz Sudoł</a:t>
            </a:r>
            <a:endParaRPr lang="pl-PL" sz="1400" dirty="0">
              <a:solidFill>
                <a:schemeClr val="bg1">
                  <a:lumMod val="75000"/>
                </a:schemeClr>
              </a:solidFill>
              <a:latin typeface="Tw Cen MT" panose="020B0602020104020603" pitchFamily="34" charset="-18"/>
              <a:cs typeface="Arial" pitchFamily="34" charset="0"/>
            </a:endParaRPr>
          </a:p>
        </p:txBody>
      </p:sp>
      <p:cxnSp>
        <p:nvCxnSpPr>
          <p:cNvPr id="14" name="Łącznik prosty 13"/>
          <p:cNvCxnSpPr/>
          <p:nvPr/>
        </p:nvCxnSpPr>
        <p:spPr>
          <a:xfrm>
            <a:off x="5709659" y="5661248"/>
            <a:ext cx="5662071" cy="0"/>
          </a:xfrm>
          <a:prstGeom prst="line">
            <a:avLst/>
          </a:prstGeom>
          <a:ln w="889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ole tekstowe 14"/>
          <p:cNvSpPr txBox="1"/>
          <p:nvPr/>
        </p:nvSpPr>
        <p:spPr>
          <a:xfrm>
            <a:off x="5630746" y="1484784"/>
            <a:ext cx="64419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dirty="0" smtClean="0">
                <a:latin typeface="Tw Cen MT" panose="020B0602020104020603" pitchFamily="34" charset="-18"/>
                <a:cs typeface="Arial" pitchFamily="34" charset="0"/>
              </a:rPr>
              <a:t>Świadek Historii</a:t>
            </a:r>
          </a:p>
          <a:p>
            <a:r>
              <a:rPr lang="pl-PL" sz="3600" b="1" dirty="0" smtClean="0">
                <a:latin typeface="Tw Cen MT" panose="020B0602020104020603" pitchFamily="34" charset="-18"/>
                <a:cs typeface="Arial" pitchFamily="34" charset="0"/>
              </a:rPr>
              <a:t>edycja I (2012)</a:t>
            </a:r>
            <a:endParaRPr lang="pl-PL" sz="3600" b="1" dirty="0">
              <a:latin typeface="Tw Cen MT" panose="020B0602020104020603" pitchFamily="34" charset="-18"/>
              <a:cs typeface="Arial" pitchFamily="34" charset="0"/>
            </a:endParaRPr>
          </a:p>
        </p:txBody>
      </p:sp>
      <p:sp>
        <p:nvSpPr>
          <p:cNvPr id="16" name="pole tekstowe 15"/>
          <p:cNvSpPr txBox="1"/>
          <p:nvPr/>
        </p:nvSpPr>
        <p:spPr>
          <a:xfrm>
            <a:off x="11102104" y="6052066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dirty="0" smtClean="0">
                <a:latin typeface="Tw Cen MT" panose="020B0602020104020603" pitchFamily="34" charset="-18"/>
                <a:cs typeface="Arial" panose="020B0604020202020204" pitchFamily="34" charset="0"/>
              </a:rPr>
              <a:t>6</a:t>
            </a:r>
            <a:endParaRPr lang="pl-PL" sz="1200" dirty="0">
              <a:latin typeface="Tw Cen MT" panose="020B0602020104020603" pitchFamily="34" charset="-1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8865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75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3071664" y="2420888"/>
            <a:ext cx="60126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600" dirty="0" smtClean="0">
                <a:solidFill>
                  <a:schemeClr val="bg1"/>
                </a:solidFill>
                <a:latin typeface="Tw Cen MT" panose="020B0602020104020603" pitchFamily="34" charset="-18"/>
                <a:cs typeface="Arial" panose="020B0604020202020204" pitchFamily="34" charset="0"/>
              </a:rPr>
              <a:t>EDYCJA II</a:t>
            </a:r>
            <a:endParaRPr lang="pl-PL" sz="9600" dirty="0">
              <a:solidFill>
                <a:schemeClr val="bg1"/>
              </a:solidFill>
              <a:latin typeface="Tw Cen MT" panose="020B0602020104020603" pitchFamily="34" charset="-1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1901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289</TotalTime>
  <Words>665</Words>
  <Application>Microsoft Office PowerPoint</Application>
  <PresentationFormat>Panoramiczny</PresentationFormat>
  <Paragraphs>248</Paragraphs>
  <Slides>55</Slides>
  <Notes>0</Notes>
  <HiddenSlides>0</HiddenSlides>
  <MMClips>0</MMClips>
  <ScaleCrop>false</ScaleCrop>
  <HeadingPairs>
    <vt:vector size="8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55</vt:i4>
      </vt:variant>
    </vt:vector>
  </HeadingPairs>
  <TitlesOfParts>
    <vt:vector size="63" baseType="lpstr">
      <vt:lpstr>Adobe Kaiti Std R</vt:lpstr>
      <vt:lpstr>Arial</vt:lpstr>
      <vt:lpstr>Calibri</vt:lpstr>
      <vt:lpstr>Calibri Light</vt:lpstr>
      <vt:lpstr>Tw Cen MT</vt:lpstr>
      <vt:lpstr>Tw Cen MT Condensed</vt:lpstr>
      <vt:lpstr>Motyw pakietu Office</vt:lpstr>
      <vt:lpstr>Image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>IPN Oddział w Rzeszowie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Karol Czechowicz</dc:creator>
  <cp:lastModifiedBy>Karol Czechowicz</cp:lastModifiedBy>
  <cp:revision>23</cp:revision>
  <dcterms:created xsi:type="dcterms:W3CDTF">2018-11-19T09:32:46Z</dcterms:created>
  <dcterms:modified xsi:type="dcterms:W3CDTF">2018-11-19T14:22:33Z</dcterms:modified>
</cp:coreProperties>
</file>